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76" r:id="rId8"/>
    <p:sldId id="264" r:id="rId9"/>
    <p:sldId id="259" r:id="rId10"/>
    <p:sldId id="260" r:id="rId11"/>
    <p:sldId id="261" r:id="rId12"/>
    <p:sldId id="265" r:id="rId13"/>
    <p:sldId id="273" r:id="rId14"/>
    <p:sldId id="274" r:id="rId15"/>
    <p:sldId id="267" r:id="rId16"/>
    <p:sldId id="275" r:id="rId17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C8D64B-79C1-42F9-8E60-99C3C49E387B}" v="20" dt="2021-02-03T07:50:29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DEC8D64B-79C1-42F9-8E60-99C3C49E387B}"/>
    <pc:docChg chg="custSel addSld delSld modSld">
      <pc:chgData name="Thomas Noordeloos" userId="7c446670-7459-44eb-8c93-60d80c060528" providerId="ADAL" clId="{DEC8D64B-79C1-42F9-8E60-99C3C49E387B}" dt="2021-02-03T07:51:30.822" v="283" actId="20577"/>
      <pc:docMkLst>
        <pc:docMk/>
      </pc:docMkLst>
      <pc:sldChg chg="modSp mod">
        <pc:chgData name="Thomas Noordeloos" userId="7c446670-7459-44eb-8c93-60d80c060528" providerId="ADAL" clId="{DEC8D64B-79C1-42F9-8E60-99C3C49E387B}" dt="2021-02-03T07:51:30.822" v="283" actId="20577"/>
        <pc:sldMkLst>
          <pc:docMk/>
          <pc:sldMk cId="3788715575" sldId="256"/>
        </pc:sldMkLst>
        <pc:spChg chg="mod">
          <ac:chgData name="Thomas Noordeloos" userId="7c446670-7459-44eb-8c93-60d80c060528" providerId="ADAL" clId="{DEC8D64B-79C1-42F9-8E60-99C3C49E387B}" dt="2021-02-03T07:31:02.360" v="4" actId="12"/>
          <ac:spMkLst>
            <pc:docMk/>
            <pc:sldMk cId="3788715575" sldId="256"/>
            <ac:spMk id="6" creationId="{4910A9D3-44B0-412E-9D51-FA1C2DD5ED39}"/>
          </ac:spMkLst>
        </pc:spChg>
        <pc:spChg chg="mod">
          <ac:chgData name="Thomas Noordeloos" userId="7c446670-7459-44eb-8c93-60d80c060528" providerId="ADAL" clId="{DEC8D64B-79C1-42F9-8E60-99C3C49E387B}" dt="2021-02-03T07:51:30.822" v="283" actId="20577"/>
          <ac:spMkLst>
            <pc:docMk/>
            <pc:sldMk cId="3788715575" sldId="256"/>
            <ac:spMk id="10" creationId="{B5E90D55-298E-4509-878D-C4E228CD5F8E}"/>
          </ac:spMkLst>
        </pc:spChg>
        <pc:spChg chg="mod">
          <ac:chgData name="Thomas Noordeloos" userId="7c446670-7459-44eb-8c93-60d80c060528" providerId="ADAL" clId="{DEC8D64B-79C1-42F9-8E60-99C3C49E387B}" dt="2021-02-03T07:31:28.182" v="32" actId="12"/>
          <ac:spMkLst>
            <pc:docMk/>
            <pc:sldMk cId="3788715575" sldId="256"/>
            <ac:spMk id="18" creationId="{D8729D5A-9FCE-424A-BA8D-CF5994EDB1B6}"/>
          </ac:spMkLst>
        </pc:spChg>
        <pc:graphicFrameChg chg="modGraphic">
          <ac:chgData name="Thomas Noordeloos" userId="7c446670-7459-44eb-8c93-60d80c060528" providerId="ADAL" clId="{DEC8D64B-79C1-42F9-8E60-99C3C49E387B}" dt="2021-02-03T07:30:50.712" v="2" actId="113"/>
          <ac:graphicFrameMkLst>
            <pc:docMk/>
            <pc:sldMk cId="3788715575" sldId="256"/>
            <ac:graphicFrameMk id="13" creationId="{BBD81BF5-9E86-4852-B783-21B8761DB99C}"/>
          </ac:graphicFrameMkLst>
        </pc:graphicFrameChg>
      </pc:sldChg>
      <pc:sldChg chg="delSp modSp new mod">
        <pc:chgData name="Thomas Noordeloos" userId="7c446670-7459-44eb-8c93-60d80c060528" providerId="ADAL" clId="{DEC8D64B-79C1-42F9-8E60-99C3C49E387B}" dt="2021-02-03T07:34:12.554" v="92" actId="20577"/>
        <pc:sldMkLst>
          <pc:docMk/>
          <pc:sldMk cId="3442891096" sldId="257"/>
        </pc:sldMkLst>
        <pc:spChg chg="mod">
          <ac:chgData name="Thomas Noordeloos" userId="7c446670-7459-44eb-8c93-60d80c060528" providerId="ADAL" clId="{DEC8D64B-79C1-42F9-8E60-99C3C49E387B}" dt="2021-02-03T07:34:12.554" v="92" actId="20577"/>
          <ac:spMkLst>
            <pc:docMk/>
            <pc:sldMk cId="3442891096" sldId="257"/>
            <ac:spMk id="2" creationId="{17263A3F-3077-44A4-A762-E59C7D54F407}"/>
          </ac:spMkLst>
        </pc:spChg>
        <pc:spChg chg="mod">
          <ac:chgData name="Thomas Noordeloos" userId="7c446670-7459-44eb-8c93-60d80c060528" providerId="ADAL" clId="{DEC8D64B-79C1-42F9-8E60-99C3C49E387B}" dt="2021-02-03T07:34:07.091" v="91" actId="114"/>
          <ac:spMkLst>
            <pc:docMk/>
            <pc:sldMk cId="3442891096" sldId="257"/>
            <ac:spMk id="3" creationId="{A5A37027-F980-44D9-833A-225A521CFA0D}"/>
          </ac:spMkLst>
        </pc:spChg>
        <pc:spChg chg="del">
          <ac:chgData name="Thomas Noordeloos" userId="7c446670-7459-44eb-8c93-60d80c060528" providerId="ADAL" clId="{DEC8D64B-79C1-42F9-8E60-99C3C49E387B}" dt="2021-02-03T07:33:50.603" v="84" actId="478"/>
          <ac:spMkLst>
            <pc:docMk/>
            <pc:sldMk cId="3442891096" sldId="257"/>
            <ac:spMk id="4" creationId="{8C2D134D-D0C6-4F01-8612-FAE39E817151}"/>
          </ac:spMkLst>
        </pc:spChg>
      </pc:sldChg>
      <pc:sldChg chg="addSp modSp add mod">
        <pc:chgData name="Thomas Noordeloos" userId="7c446670-7459-44eb-8c93-60d80c060528" providerId="ADAL" clId="{DEC8D64B-79C1-42F9-8E60-99C3C49E387B}" dt="2021-02-03T07:35:54.626" v="137"/>
        <pc:sldMkLst>
          <pc:docMk/>
          <pc:sldMk cId="3100108443" sldId="258"/>
        </pc:sldMkLst>
        <pc:spChg chg="mod">
          <ac:chgData name="Thomas Noordeloos" userId="7c446670-7459-44eb-8c93-60d80c060528" providerId="ADAL" clId="{DEC8D64B-79C1-42F9-8E60-99C3C49E387B}" dt="2021-02-03T07:35:47.805" v="136" actId="404"/>
          <ac:spMkLst>
            <pc:docMk/>
            <pc:sldMk cId="3100108443" sldId="258"/>
            <ac:spMk id="3" creationId="{A5A37027-F980-44D9-833A-225A521CFA0D}"/>
          </ac:spMkLst>
        </pc:spChg>
        <pc:picChg chg="add mod">
          <ac:chgData name="Thomas Noordeloos" userId="7c446670-7459-44eb-8c93-60d80c060528" providerId="ADAL" clId="{DEC8D64B-79C1-42F9-8E60-99C3C49E387B}" dt="2021-02-03T07:35:54.626" v="137"/>
          <ac:picMkLst>
            <pc:docMk/>
            <pc:sldMk cId="3100108443" sldId="258"/>
            <ac:picMk id="4" creationId="{D283F53B-0DD9-4757-8177-5805498C114B}"/>
          </ac:picMkLst>
        </pc:picChg>
      </pc:sldChg>
      <pc:sldChg chg="addSp delSp modSp add mod modAnim">
        <pc:chgData name="Thomas Noordeloos" userId="7c446670-7459-44eb-8c93-60d80c060528" providerId="ADAL" clId="{DEC8D64B-79C1-42F9-8E60-99C3C49E387B}" dt="2021-02-03T07:37:50.579" v="159" actId="20577"/>
        <pc:sldMkLst>
          <pc:docMk/>
          <pc:sldMk cId="338925555" sldId="259"/>
        </pc:sldMkLst>
        <pc:spChg chg="del mod">
          <ac:chgData name="Thomas Noordeloos" userId="7c446670-7459-44eb-8c93-60d80c060528" providerId="ADAL" clId="{DEC8D64B-79C1-42F9-8E60-99C3C49E387B}" dt="2021-02-03T07:37:02.924" v="141" actId="478"/>
          <ac:spMkLst>
            <pc:docMk/>
            <pc:sldMk cId="338925555" sldId="259"/>
            <ac:spMk id="3" creationId="{A5A37027-F980-44D9-833A-225A521CFA0D}"/>
          </ac:spMkLst>
        </pc:spChg>
        <pc:spChg chg="add del mod">
          <ac:chgData name="Thomas Noordeloos" userId="7c446670-7459-44eb-8c93-60d80c060528" providerId="ADAL" clId="{DEC8D64B-79C1-42F9-8E60-99C3C49E387B}" dt="2021-02-03T07:37:14.869" v="148" actId="478"/>
          <ac:spMkLst>
            <pc:docMk/>
            <pc:sldMk cId="338925555" sldId="259"/>
            <ac:spMk id="5" creationId="{BC538EF5-F0AC-4008-9221-6FCBE70ECAD2}"/>
          </ac:spMkLst>
        </pc:spChg>
        <pc:spChg chg="add mod">
          <ac:chgData name="Thomas Noordeloos" userId="7c446670-7459-44eb-8c93-60d80c060528" providerId="ADAL" clId="{DEC8D64B-79C1-42F9-8E60-99C3C49E387B}" dt="2021-02-03T07:37:50.579" v="159" actId="20577"/>
          <ac:spMkLst>
            <pc:docMk/>
            <pc:sldMk cId="338925555" sldId="259"/>
            <ac:spMk id="6" creationId="{92E40767-A9EC-44B1-8249-EA3C2FB102E8}"/>
          </ac:spMkLst>
        </pc:spChg>
        <pc:picChg chg="del">
          <ac:chgData name="Thomas Noordeloos" userId="7c446670-7459-44eb-8c93-60d80c060528" providerId="ADAL" clId="{DEC8D64B-79C1-42F9-8E60-99C3C49E387B}" dt="2021-02-03T07:36:43.413" v="140" actId="478"/>
          <ac:picMkLst>
            <pc:docMk/>
            <pc:sldMk cId="338925555" sldId="259"/>
            <ac:picMk id="4" creationId="{D283F53B-0DD9-4757-8177-5805498C114B}"/>
          </ac:picMkLst>
        </pc:picChg>
      </pc:sldChg>
      <pc:sldChg chg="addSp delSp modSp add modAnim">
        <pc:chgData name="Thomas Noordeloos" userId="7c446670-7459-44eb-8c93-60d80c060528" providerId="ADAL" clId="{DEC8D64B-79C1-42F9-8E60-99C3C49E387B}" dt="2021-02-03T07:38:45.211" v="162"/>
        <pc:sldMkLst>
          <pc:docMk/>
          <pc:sldMk cId="2260543398" sldId="260"/>
        </pc:sldMkLst>
        <pc:spChg chg="del">
          <ac:chgData name="Thomas Noordeloos" userId="7c446670-7459-44eb-8c93-60d80c060528" providerId="ADAL" clId="{DEC8D64B-79C1-42F9-8E60-99C3C49E387B}" dt="2021-02-03T07:38:40.802" v="161" actId="478"/>
          <ac:spMkLst>
            <pc:docMk/>
            <pc:sldMk cId="2260543398" sldId="260"/>
            <ac:spMk id="6" creationId="{92E40767-A9EC-44B1-8249-EA3C2FB102E8}"/>
          </ac:spMkLst>
        </pc:spChg>
        <pc:picChg chg="add mod">
          <ac:chgData name="Thomas Noordeloos" userId="7c446670-7459-44eb-8c93-60d80c060528" providerId="ADAL" clId="{DEC8D64B-79C1-42F9-8E60-99C3C49E387B}" dt="2021-02-03T07:38:45.211" v="162"/>
          <ac:picMkLst>
            <pc:docMk/>
            <pc:sldMk cId="2260543398" sldId="260"/>
            <ac:picMk id="4" creationId="{4DE1D296-CEA3-49B1-A3C1-7B886522C959}"/>
          </ac:picMkLst>
        </pc:picChg>
      </pc:sldChg>
      <pc:sldChg chg="addSp delSp modSp add mod">
        <pc:chgData name="Thomas Noordeloos" userId="7c446670-7459-44eb-8c93-60d80c060528" providerId="ADAL" clId="{DEC8D64B-79C1-42F9-8E60-99C3C49E387B}" dt="2021-02-03T07:39:13.769" v="167"/>
        <pc:sldMkLst>
          <pc:docMk/>
          <pc:sldMk cId="1473182749" sldId="261"/>
        </pc:sldMkLst>
        <pc:grpChg chg="add mod">
          <ac:chgData name="Thomas Noordeloos" userId="7c446670-7459-44eb-8c93-60d80c060528" providerId="ADAL" clId="{DEC8D64B-79C1-42F9-8E60-99C3C49E387B}" dt="2021-02-03T07:39:13.769" v="167"/>
          <ac:grpSpMkLst>
            <pc:docMk/>
            <pc:sldMk cId="1473182749" sldId="261"/>
            <ac:grpSpMk id="6" creationId="{E840F5AC-B2D6-43DD-9AC6-FA28BA038354}"/>
          </ac:grpSpMkLst>
        </pc:grpChg>
        <pc:picChg chg="del">
          <ac:chgData name="Thomas Noordeloos" userId="7c446670-7459-44eb-8c93-60d80c060528" providerId="ADAL" clId="{DEC8D64B-79C1-42F9-8E60-99C3C49E387B}" dt="2021-02-03T07:38:58.496" v="164" actId="478"/>
          <ac:picMkLst>
            <pc:docMk/>
            <pc:sldMk cId="1473182749" sldId="261"/>
            <ac:picMk id="4" creationId="{4DE1D296-CEA3-49B1-A3C1-7B886522C959}"/>
          </ac:picMkLst>
        </pc:picChg>
        <pc:picChg chg="add del mod">
          <ac:chgData name="Thomas Noordeloos" userId="7c446670-7459-44eb-8c93-60d80c060528" providerId="ADAL" clId="{DEC8D64B-79C1-42F9-8E60-99C3C49E387B}" dt="2021-02-03T07:39:06.566" v="166" actId="478"/>
          <ac:picMkLst>
            <pc:docMk/>
            <pc:sldMk cId="1473182749" sldId="261"/>
            <ac:picMk id="5" creationId="{16279503-85D1-454D-9997-0257A94A67EB}"/>
          </ac:picMkLst>
        </pc:picChg>
        <pc:picChg chg="mod">
          <ac:chgData name="Thomas Noordeloos" userId="7c446670-7459-44eb-8c93-60d80c060528" providerId="ADAL" clId="{DEC8D64B-79C1-42F9-8E60-99C3C49E387B}" dt="2021-02-03T07:39:13.769" v="167"/>
          <ac:picMkLst>
            <pc:docMk/>
            <pc:sldMk cId="1473182749" sldId="261"/>
            <ac:picMk id="7" creationId="{554B2BB8-D728-4D25-8A04-E21F3BBCDB4B}"/>
          </ac:picMkLst>
        </pc:picChg>
        <pc:picChg chg="mod">
          <ac:chgData name="Thomas Noordeloos" userId="7c446670-7459-44eb-8c93-60d80c060528" providerId="ADAL" clId="{DEC8D64B-79C1-42F9-8E60-99C3C49E387B}" dt="2021-02-03T07:39:13.769" v="167"/>
          <ac:picMkLst>
            <pc:docMk/>
            <pc:sldMk cId="1473182749" sldId="261"/>
            <ac:picMk id="8" creationId="{A4316655-CBE0-463B-8899-FF5CE572EEA9}"/>
          </ac:picMkLst>
        </pc:picChg>
      </pc:sldChg>
      <pc:sldChg chg="add">
        <pc:chgData name="Thomas Noordeloos" userId="7c446670-7459-44eb-8c93-60d80c060528" providerId="ADAL" clId="{DEC8D64B-79C1-42F9-8E60-99C3C49E387B}" dt="2021-02-03T07:50:29.408" v="257"/>
        <pc:sldMkLst>
          <pc:docMk/>
          <pc:sldMk cId="1281447373" sldId="264"/>
        </pc:sldMkLst>
      </pc:sldChg>
      <pc:sldChg chg="modSp add mod">
        <pc:chgData name="Thomas Noordeloos" userId="7c446670-7459-44eb-8c93-60d80c060528" providerId="ADAL" clId="{DEC8D64B-79C1-42F9-8E60-99C3C49E387B}" dt="2021-02-03T07:40:14.167" v="171" actId="20577"/>
        <pc:sldMkLst>
          <pc:docMk/>
          <pc:sldMk cId="2673538948" sldId="265"/>
        </pc:sldMkLst>
        <pc:spChg chg="mod">
          <ac:chgData name="Thomas Noordeloos" userId="7c446670-7459-44eb-8c93-60d80c060528" providerId="ADAL" clId="{DEC8D64B-79C1-42F9-8E60-99C3C49E387B}" dt="2021-02-03T07:40:14.167" v="171" actId="20577"/>
          <ac:spMkLst>
            <pc:docMk/>
            <pc:sldMk cId="2673538948" sldId="265"/>
            <ac:spMk id="2" creationId="{00000000-0000-0000-0000-000000000000}"/>
          </ac:spMkLst>
        </pc:spChg>
      </pc:sldChg>
      <pc:sldChg chg="add del">
        <pc:chgData name="Thomas Noordeloos" userId="7c446670-7459-44eb-8c93-60d80c060528" providerId="ADAL" clId="{DEC8D64B-79C1-42F9-8E60-99C3C49E387B}" dt="2021-02-03T07:40:31.155" v="174" actId="47"/>
        <pc:sldMkLst>
          <pc:docMk/>
          <pc:sldMk cId="4111011686" sldId="266"/>
        </pc:sldMkLst>
      </pc:sldChg>
      <pc:sldChg chg="add">
        <pc:chgData name="Thomas Noordeloos" userId="7c446670-7459-44eb-8c93-60d80c060528" providerId="ADAL" clId="{DEC8D64B-79C1-42F9-8E60-99C3C49E387B}" dt="2021-02-03T07:39:58.012" v="168"/>
        <pc:sldMkLst>
          <pc:docMk/>
          <pc:sldMk cId="2903219753" sldId="267"/>
        </pc:sldMkLst>
      </pc:sldChg>
      <pc:sldChg chg="add del">
        <pc:chgData name="Thomas Noordeloos" userId="7c446670-7459-44eb-8c93-60d80c060528" providerId="ADAL" clId="{DEC8D64B-79C1-42F9-8E60-99C3C49E387B}" dt="2021-02-03T07:40:31.155" v="174" actId="47"/>
        <pc:sldMkLst>
          <pc:docMk/>
          <pc:sldMk cId="2419647194" sldId="268"/>
        </pc:sldMkLst>
      </pc:sldChg>
      <pc:sldChg chg="modSp add mod">
        <pc:chgData name="Thomas Noordeloos" userId="7c446670-7459-44eb-8c93-60d80c060528" providerId="ADAL" clId="{DEC8D64B-79C1-42F9-8E60-99C3C49E387B}" dt="2021-02-03T07:40:19.552" v="172" actId="6549"/>
        <pc:sldMkLst>
          <pc:docMk/>
          <pc:sldMk cId="2639276791" sldId="273"/>
        </pc:sldMkLst>
        <pc:spChg chg="mod">
          <ac:chgData name="Thomas Noordeloos" userId="7c446670-7459-44eb-8c93-60d80c060528" providerId="ADAL" clId="{DEC8D64B-79C1-42F9-8E60-99C3C49E387B}" dt="2021-02-03T07:40:19.552" v="172" actId="6549"/>
          <ac:spMkLst>
            <pc:docMk/>
            <pc:sldMk cId="2639276791" sldId="273"/>
            <ac:spMk id="2" creationId="{00000000-0000-0000-0000-000000000000}"/>
          </ac:spMkLst>
        </pc:spChg>
      </pc:sldChg>
      <pc:sldChg chg="modSp add mod">
        <pc:chgData name="Thomas Noordeloos" userId="7c446670-7459-44eb-8c93-60d80c060528" providerId="ADAL" clId="{DEC8D64B-79C1-42F9-8E60-99C3C49E387B}" dt="2021-02-03T07:40:26.380" v="173" actId="6549"/>
        <pc:sldMkLst>
          <pc:docMk/>
          <pc:sldMk cId="513219636" sldId="274"/>
        </pc:sldMkLst>
        <pc:spChg chg="mod">
          <ac:chgData name="Thomas Noordeloos" userId="7c446670-7459-44eb-8c93-60d80c060528" providerId="ADAL" clId="{DEC8D64B-79C1-42F9-8E60-99C3C49E387B}" dt="2021-02-03T07:40:26.380" v="173" actId="6549"/>
          <ac:spMkLst>
            <pc:docMk/>
            <pc:sldMk cId="513219636" sldId="274"/>
            <ac:spMk id="2" creationId="{00000000-0000-0000-0000-000000000000}"/>
          </ac:spMkLst>
        </pc:spChg>
      </pc:sldChg>
      <pc:sldChg chg="add">
        <pc:chgData name="Thomas Noordeloos" userId="7c446670-7459-44eb-8c93-60d80c060528" providerId="ADAL" clId="{DEC8D64B-79C1-42F9-8E60-99C3C49E387B}" dt="2021-02-03T07:39:58.012" v="168"/>
        <pc:sldMkLst>
          <pc:docMk/>
          <pc:sldMk cId="333296523" sldId="275"/>
        </pc:sldMkLst>
      </pc:sldChg>
      <pc:sldChg chg="addSp delSp modSp add mod">
        <pc:chgData name="Thomas Noordeloos" userId="7c446670-7459-44eb-8c93-60d80c060528" providerId="ADAL" clId="{DEC8D64B-79C1-42F9-8E60-99C3C49E387B}" dt="2021-02-03T07:49:26.215" v="256" actId="20577"/>
        <pc:sldMkLst>
          <pc:docMk/>
          <pc:sldMk cId="741756600" sldId="276"/>
        </pc:sldMkLst>
        <pc:spChg chg="del mod">
          <ac:chgData name="Thomas Noordeloos" userId="7c446670-7459-44eb-8c93-60d80c060528" providerId="ADAL" clId="{DEC8D64B-79C1-42F9-8E60-99C3C49E387B}" dt="2021-02-03T07:46:22.808" v="178" actId="478"/>
          <ac:spMkLst>
            <pc:docMk/>
            <pc:sldMk cId="741756600" sldId="276"/>
            <ac:spMk id="3" creationId="{A5A37027-F980-44D9-833A-225A521CFA0D}"/>
          </ac:spMkLst>
        </pc:spChg>
        <pc:spChg chg="add mod">
          <ac:chgData name="Thomas Noordeloos" userId="7c446670-7459-44eb-8c93-60d80c060528" providerId="ADAL" clId="{DEC8D64B-79C1-42F9-8E60-99C3C49E387B}" dt="2021-02-03T07:49:26.215" v="256" actId="20577"/>
          <ac:spMkLst>
            <pc:docMk/>
            <pc:sldMk cId="741756600" sldId="276"/>
            <ac:spMk id="5" creationId="{E3FA2AF7-08FD-49E5-B03C-E4B64CFEE31D}"/>
          </ac:spMkLst>
        </pc:spChg>
        <pc:picChg chg="del">
          <ac:chgData name="Thomas Noordeloos" userId="7c446670-7459-44eb-8c93-60d80c060528" providerId="ADAL" clId="{DEC8D64B-79C1-42F9-8E60-99C3C49E387B}" dt="2021-02-03T07:46:21.177" v="177" actId="478"/>
          <ac:picMkLst>
            <pc:docMk/>
            <pc:sldMk cId="741756600" sldId="276"/>
            <ac:picMk id="4" creationId="{D283F53B-0DD9-4757-8177-5805498C114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solidFill>
                  <a:srgbClr val="7030A0"/>
                </a:solidFill>
              </a:rPr>
              <a:t>Projectmanagement 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570005"/>
            <a:ext cx="3111908" cy="2377720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>
                <a:solidFill>
                  <a:srgbClr val="7030A0"/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Research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Conflicten en belangen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Gedragsbeïnvloeding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Samenwerken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5" y="1712880"/>
            <a:ext cx="3120869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Projectmanagement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Projectfases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Stakeholders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000" dirty="0"/>
          </a:p>
          <a:p>
            <a:pPr>
              <a:buFont typeface="Wingdings" panose="05000000000000000000" pitchFamily="2" charset="2"/>
              <a:buChar char="§"/>
            </a:pPr>
            <a:endParaRPr lang="nl-NL" sz="2000" b="1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54586"/>
              </p:ext>
            </p:extLst>
          </p:nvPr>
        </p:nvGraphicFramePr>
        <p:xfrm>
          <a:off x="2157193" y="5714290"/>
          <a:ext cx="852264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14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225488491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55364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4128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80817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Vakantie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570005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Projectplan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Wensenkaart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 Achtergronden</a:t>
            </a:r>
          </a:p>
        </p:txBody>
      </p:sp>
      <p:sp>
        <p:nvSpPr>
          <p:cNvPr id="6" name="Rechthoek 5"/>
          <p:cNvSpPr/>
          <p:nvPr/>
        </p:nvSpPr>
        <p:spPr>
          <a:xfrm>
            <a:off x="1943100" y="1690688"/>
            <a:ext cx="8305800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0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 (wie heeft er een belang bij het project)</a:t>
            </a:r>
            <a:endParaRPr lang="nl-NL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fbeeldingsresultaat voor interface stakeholders">
            <a:extLst>
              <a:ext uri="{FF2B5EF4-FFF2-40B4-BE49-F238E27FC236}">
                <a16:creationId xmlns:a16="http://schemas.microsoft.com/office/drawing/2014/main" id="{030447A5-EAD5-42DF-8507-118E1FC8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752" y="2434990"/>
            <a:ext cx="3578496" cy="35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27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 Achtergronden</a:t>
            </a:r>
          </a:p>
        </p:txBody>
      </p:sp>
      <p:sp>
        <p:nvSpPr>
          <p:cNvPr id="6" name="Rechthoek 5"/>
          <p:cNvSpPr/>
          <p:nvPr/>
        </p:nvSpPr>
        <p:spPr>
          <a:xfrm>
            <a:off x="1943100" y="1690688"/>
            <a:ext cx="8305800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0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 (wie heeft er een belang bij het project)</a:t>
            </a:r>
            <a:endParaRPr lang="nl-NL" sz="24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Afbeeldingsresultaat voor stakeholdersanalyse">
            <a:extLst>
              <a:ext uri="{FF2B5EF4-FFF2-40B4-BE49-F238E27FC236}">
                <a16:creationId xmlns:a16="http://schemas.microsoft.com/office/drawing/2014/main" id="{03D3A0F0-CCE0-494C-8E96-0F9F55B9E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612" y="2265027"/>
            <a:ext cx="4556776" cy="361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219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2 Projectresultaat – Plan van aanpak</a:t>
            </a:r>
          </a:p>
        </p:txBody>
      </p:sp>
      <p:sp>
        <p:nvSpPr>
          <p:cNvPr id="3" name="Rechthoek 2"/>
          <p:cNvSpPr/>
          <p:nvPr/>
        </p:nvSpPr>
        <p:spPr>
          <a:xfrm>
            <a:off x="3048000" y="2734964"/>
            <a:ext cx="6096000" cy="13880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Projectresultaat</a:t>
            </a: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Het projectresultaat is beschreven in 2 onderdelen: </a:t>
            </a: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Doelstelling (</a:t>
            </a:r>
            <a:r>
              <a:rPr lang="nl-NL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SMART omschreven)</a:t>
            </a: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Beschrijving van het projectresultaat</a:t>
            </a:r>
            <a:endParaRPr lang="nl-NL" sz="20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19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2 Projectresultaat – Plan van aanpak</a:t>
            </a:r>
          </a:p>
        </p:txBody>
      </p:sp>
      <p:sp>
        <p:nvSpPr>
          <p:cNvPr id="3" name="Rechthoek 2"/>
          <p:cNvSpPr/>
          <p:nvPr/>
        </p:nvSpPr>
        <p:spPr>
          <a:xfrm>
            <a:off x="1974209" y="1795397"/>
            <a:ext cx="6096000" cy="3977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Doelstelling (</a:t>
            </a:r>
            <a:r>
              <a:rPr lang="nl-NL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SMART omschreven)</a:t>
            </a: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Doelen stellen met de SMART-methode">
            <a:extLst>
              <a:ext uri="{FF2B5EF4-FFF2-40B4-BE49-F238E27FC236}">
                <a16:creationId xmlns:a16="http://schemas.microsoft.com/office/drawing/2014/main" id="{A9332F58-5B6C-4925-9D03-158B04EC5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37"/>
          <a:stretch/>
        </p:blipFill>
        <p:spPr bwMode="auto">
          <a:xfrm>
            <a:off x="2795217" y="2518594"/>
            <a:ext cx="6601566" cy="353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9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63A3F-3077-44A4-A762-E59C7D54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Projectmanagement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A37027-F980-44D9-833A-225A521CF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39275" cy="4351338"/>
          </a:xfrm>
        </p:spPr>
        <p:txBody>
          <a:bodyPr/>
          <a:lstStyle/>
          <a:p>
            <a:r>
              <a:rPr lang="nl-NL" b="1" i="1" dirty="0"/>
              <a:t>Routine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De stappen om ‘iets te maken’ zijn vooraf bekend</a:t>
            </a:r>
          </a:p>
          <a:p>
            <a:r>
              <a:rPr lang="nl-NL" b="1" i="1" dirty="0"/>
              <a:t>Improvisatie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Iets verzinnen waarbij </a:t>
            </a:r>
            <a:r>
              <a:rPr lang="nl-NL" u="sng" dirty="0"/>
              <a:t>zowel</a:t>
            </a:r>
            <a:r>
              <a:rPr lang="nl-NL" dirty="0"/>
              <a:t> de uitkomst als de stappen hier naartoe nog onbekend zijn</a:t>
            </a:r>
          </a:p>
          <a:p>
            <a:r>
              <a:rPr lang="nl-NL" b="1" i="1" dirty="0"/>
              <a:t>Project</a:t>
            </a:r>
          </a:p>
          <a:p>
            <a:pPr lvl="1"/>
            <a:r>
              <a:rPr lang="nl-NL" dirty="0"/>
              <a:t>De kern van een project is dat óf de uitkomst óf de stappen hiernaartoe onbekend zijn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289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63A3F-3077-44A4-A762-E59C7D54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Projectmanagement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A37027-F980-44D9-833A-225A521CF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39275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i="1" dirty="0"/>
              <a:t>We gaan behangen</a:t>
            </a:r>
          </a:p>
          <a:p>
            <a:pPr marL="0" indent="0">
              <a:buNone/>
            </a:pPr>
            <a:endParaRPr lang="nl-NL" b="1" i="1" dirty="0"/>
          </a:p>
          <a:p>
            <a:r>
              <a:rPr lang="nl-NL" sz="2400" dirty="0"/>
              <a:t>Structuur</a:t>
            </a:r>
          </a:p>
          <a:p>
            <a:r>
              <a:rPr lang="nl-NL" sz="2400" dirty="0"/>
              <a:t>Vastleggen </a:t>
            </a:r>
          </a:p>
          <a:p>
            <a:r>
              <a:rPr lang="nl-NL" sz="2400" dirty="0"/>
              <a:t>Reflectie </a:t>
            </a:r>
          </a:p>
          <a:p>
            <a:r>
              <a:rPr lang="nl-NL" sz="2400" dirty="0"/>
              <a:t>Gespreksstof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Maak een ‘virtuele behangrol’ voor je project: zorg voor </a:t>
            </a:r>
            <a:r>
              <a:rPr lang="nl-NL" sz="2400" u="sng" dirty="0"/>
              <a:t>regelmatige</a:t>
            </a:r>
            <a:r>
              <a:rPr lang="nl-NL" sz="2400" dirty="0"/>
              <a:t> actualisatie in Teams. </a:t>
            </a:r>
          </a:p>
          <a:p>
            <a:pPr marL="0" indent="0">
              <a:buNone/>
            </a:pPr>
            <a:endParaRPr lang="nl-NL" b="1" i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283F53B-0DD9-4757-8177-5805498C1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6300" y="1811458"/>
            <a:ext cx="3933764" cy="295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0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63A3F-3077-44A4-A762-E59C7D54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Projectmanagement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3FA2AF7-08FD-49E5-B03C-E4B64CFEE31D}"/>
              </a:ext>
            </a:extLst>
          </p:cNvPr>
          <p:cNvSpPr txBox="1"/>
          <p:nvPr/>
        </p:nvSpPr>
        <p:spPr>
          <a:xfrm>
            <a:off x="436228" y="1518436"/>
            <a:ext cx="11456565" cy="4974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Fase 1 - </a:t>
            </a:r>
            <a:r>
              <a:rPr lang="nl-NL" sz="2000" b="1" i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initiatief</a:t>
            </a:r>
            <a:r>
              <a:rPr lang="nl-NL" sz="20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: </a:t>
            </a:r>
            <a:r>
              <a:rPr lang="nl-NL" sz="2000" dirty="0">
                <a:latin typeface="Calibri"/>
                <a:ea typeface="Calibri" panose="020F0502020204030204" pitchFamily="34" charset="0"/>
                <a:cs typeface="Times New Roman"/>
              </a:rPr>
              <a:t>	</a:t>
            </a:r>
            <a:r>
              <a:rPr lang="nl-NL" sz="20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week 1, 2: opdracht verkennen, onderzoek op inhoud/thema &amp; onderzoek 				naar doelgroep voor de community + LA 1</a:t>
            </a:r>
            <a:r>
              <a:rPr lang="nl-NL" sz="2000" dirty="0">
                <a:latin typeface="Calibri"/>
                <a:ea typeface="Calibri" panose="020F0502020204030204" pitchFamily="34" charset="0"/>
                <a:cs typeface="Times New Roman"/>
              </a:rPr>
              <a:t> + samenwerkingsovereenkomst. 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2 - </a:t>
            </a:r>
            <a:r>
              <a:rPr lang="nl-NL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uitwerken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week 3, 4 &amp; 5: 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moet er allemaal gebeuren: actielijstjes maken en 					uitvoeren volgens een planningen, draaiboek maken voor de bijeenkomst = 				alle voorbereiding voor de uitvoering van de werving en bijeenkomst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LA 2</a:t>
            </a: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3 -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uitvoeren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week 6, 7 &amp; 8: uitvoeren van de werving en verder voorbereiden van de 				bijeenkomst in week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4 </a:t>
            </a:r>
            <a:r>
              <a:rPr lang="nl-NL" sz="20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nl-NL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evalueren/overdragen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8 en 9: evalueren bijeenkomst en verwerken in projectbeschrijving en 					wensenkaart maken. </a:t>
            </a:r>
            <a:b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5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886602B-75E8-4C04-9600-5C958C59E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96" y="869749"/>
            <a:ext cx="5486400" cy="50958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/>
              <a:t>Projectfases</a:t>
            </a:r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144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63A3F-3077-44A4-A762-E59C7D54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Projectmanagement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92E40767-A9EC-44B1-8249-EA3C2FB1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76965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nl-NL" sz="2000" b="1" i="1" dirty="0"/>
              <a:t>Vragen vooraf aan het project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000" b="1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 err="1"/>
              <a:t>Waar</a:t>
            </a:r>
            <a:r>
              <a:rPr lang="en-US" sz="2000" dirty="0"/>
              <a:t> </a:t>
            </a:r>
            <a:r>
              <a:rPr lang="en-US" sz="2000" dirty="0" err="1"/>
              <a:t>vindt</a:t>
            </a:r>
            <a:r>
              <a:rPr lang="en-US" sz="2000" dirty="0"/>
              <a:t> het project </a:t>
            </a:r>
            <a:r>
              <a:rPr lang="en-US" sz="2000" dirty="0" err="1"/>
              <a:t>plaats</a:t>
            </a:r>
            <a:r>
              <a:rPr lang="en-US" sz="2000" dirty="0"/>
              <a:t>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/>
              <a:t>Wat </a:t>
            </a:r>
            <a:r>
              <a:rPr lang="en-US" sz="2000" dirty="0" err="1"/>
              <a:t>leveren</a:t>
            </a:r>
            <a:r>
              <a:rPr lang="en-US" sz="2000" dirty="0"/>
              <a:t> we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eindresultaat</a:t>
            </a:r>
            <a:r>
              <a:rPr lang="en-US" sz="2000" dirty="0"/>
              <a:t> op?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waarom</a:t>
            </a:r>
            <a:r>
              <a:rPr lang="en-US" sz="2000" dirty="0"/>
              <a:t>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/>
              <a:t>Wat </a:t>
            </a:r>
            <a:r>
              <a:rPr lang="en-US" sz="2000" dirty="0" err="1"/>
              <a:t>moeten</a:t>
            </a:r>
            <a:r>
              <a:rPr lang="en-US" sz="2000" dirty="0"/>
              <a:t> we </a:t>
            </a:r>
            <a:r>
              <a:rPr lang="en-US" sz="2000" dirty="0" err="1"/>
              <a:t>ervoor</a:t>
            </a:r>
            <a:r>
              <a:rPr lang="en-US" sz="2000" dirty="0"/>
              <a:t> </a:t>
            </a:r>
            <a:r>
              <a:rPr lang="en-US" sz="2000" dirty="0" err="1"/>
              <a:t>doen</a:t>
            </a:r>
            <a:r>
              <a:rPr lang="en-US" sz="2000" dirty="0"/>
              <a:t>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/>
              <a:t>Wat </a:t>
            </a:r>
            <a:r>
              <a:rPr lang="en-US" sz="2000" dirty="0" err="1"/>
              <a:t>doen</a:t>
            </a:r>
            <a:r>
              <a:rPr lang="en-US" sz="2000" dirty="0"/>
              <a:t> we </a:t>
            </a:r>
            <a:r>
              <a:rPr lang="en-US" sz="2000" dirty="0" err="1"/>
              <a:t>nog</a:t>
            </a:r>
            <a:r>
              <a:rPr lang="en-US" sz="2000" dirty="0"/>
              <a:t> net </a:t>
            </a:r>
            <a:r>
              <a:rPr lang="en-US" sz="2000" dirty="0" err="1"/>
              <a:t>wel</a:t>
            </a:r>
            <a:r>
              <a:rPr lang="en-US" sz="2000" dirty="0"/>
              <a:t>, </a:t>
            </a:r>
            <a:r>
              <a:rPr lang="en-US" sz="2000" dirty="0" err="1"/>
              <a:t>en</a:t>
            </a:r>
            <a:r>
              <a:rPr lang="en-US" sz="2000" dirty="0"/>
              <a:t> wat net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/>
              <a:t>Wat </a:t>
            </a:r>
            <a:r>
              <a:rPr lang="en-US" sz="2000" dirty="0" err="1"/>
              <a:t>leveren</a:t>
            </a:r>
            <a:r>
              <a:rPr lang="en-US" sz="2000" dirty="0"/>
              <a:t> we op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tussenproducten</a:t>
            </a:r>
            <a:r>
              <a:rPr lang="en-US" sz="2000" dirty="0"/>
              <a:t>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/>
              <a:t>Hoe </a:t>
            </a:r>
            <a:r>
              <a:rPr lang="en-US" sz="2000" dirty="0" err="1"/>
              <a:t>zorgen</a:t>
            </a:r>
            <a:r>
              <a:rPr lang="en-US" sz="2000" dirty="0"/>
              <a:t> we voor </a:t>
            </a:r>
            <a:r>
              <a:rPr lang="en-US" sz="2000" dirty="0" err="1"/>
              <a:t>kwaliteit</a:t>
            </a:r>
            <a:r>
              <a:rPr lang="en-US" sz="2000" dirty="0"/>
              <a:t>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/>
              <a:t>Wie </a:t>
            </a:r>
            <a:r>
              <a:rPr lang="en-US" sz="2000" dirty="0" err="1"/>
              <a:t>helpt</a:t>
            </a:r>
            <a:r>
              <a:rPr lang="en-US" sz="2000" dirty="0"/>
              <a:t> mee?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 err="1"/>
              <a:t>Wanneer</a:t>
            </a:r>
            <a:r>
              <a:rPr lang="en-US" sz="2000" dirty="0"/>
              <a:t> </a:t>
            </a:r>
            <a:r>
              <a:rPr lang="en-US" sz="2000" dirty="0" err="1"/>
              <a:t>gaat</a:t>
            </a:r>
            <a:r>
              <a:rPr lang="en-US" sz="2000" dirty="0"/>
              <a:t> </a:t>
            </a:r>
            <a:r>
              <a:rPr lang="en-US" sz="2000" dirty="0" err="1"/>
              <a:t>wie</a:t>
            </a:r>
            <a:r>
              <a:rPr lang="en-US" sz="2000" dirty="0"/>
              <a:t> wat </a:t>
            </a:r>
            <a:r>
              <a:rPr lang="en-US" sz="2000" dirty="0" err="1"/>
              <a:t>doen</a:t>
            </a:r>
            <a:r>
              <a:rPr lang="en-US" sz="2000" dirty="0"/>
              <a:t>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/>
              <a:t>Wat </a:t>
            </a:r>
            <a:r>
              <a:rPr lang="en-US" sz="2000" dirty="0" err="1"/>
              <a:t>kost</a:t>
            </a:r>
            <a:r>
              <a:rPr lang="en-US" sz="2000" dirty="0"/>
              <a:t> het project </a:t>
            </a:r>
            <a:r>
              <a:rPr lang="en-US" sz="2000" dirty="0" err="1"/>
              <a:t>en</a:t>
            </a:r>
            <a:r>
              <a:rPr lang="en-US" sz="2000" dirty="0"/>
              <a:t> wat </a:t>
            </a:r>
            <a:r>
              <a:rPr lang="en-US" sz="2000" dirty="0" err="1"/>
              <a:t>levert</a:t>
            </a:r>
            <a:r>
              <a:rPr lang="en-US" sz="2000" dirty="0"/>
              <a:t> het op?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bedreigingen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er?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9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63A3F-3077-44A4-A762-E59C7D54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Projectmanagement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DE1D296-CEA3-49B1-A3C1-7B886522C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36" y="1811681"/>
            <a:ext cx="6552728" cy="38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54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63A3F-3077-44A4-A762-E59C7D54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Projectmanagement</a:t>
            </a: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E840F5AC-B2D6-43DD-9AC6-FA28BA038354}"/>
              </a:ext>
            </a:extLst>
          </p:cNvPr>
          <p:cNvGrpSpPr/>
          <p:nvPr/>
        </p:nvGrpSpPr>
        <p:grpSpPr>
          <a:xfrm>
            <a:off x="2819636" y="1770117"/>
            <a:ext cx="6552728" cy="3889334"/>
            <a:chOff x="2819636" y="1770117"/>
            <a:chExt cx="6552728" cy="3889334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554B2BB8-D728-4D25-8A04-E21F3BBCDB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9636" y="1770117"/>
              <a:ext cx="6552728" cy="3889334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A4316655-CBE0-463B-8899-FF5CE572EE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t="34424"/>
            <a:stretch/>
          </p:blipFill>
          <p:spPr>
            <a:xfrm>
              <a:off x="2819636" y="3108960"/>
              <a:ext cx="6552728" cy="25504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318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 Achtergronden </a:t>
            </a:r>
          </a:p>
        </p:txBody>
      </p:sp>
      <p:sp>
        <p:nvSpPr>
          <p:cNvPr id="6" name="Rechthoek 5"/>
          <p:cNvSpPr/>
          <p:nvPr/>
        </p:nvSpPr>
        <p:spPr>
          <a:xfrm>
            <a:off x="1943100" y="1690688"/>
            <a:ext cx="8305800" cy="393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Achtergronden</a:t>
            </a: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omschreven in welke omgeving het project zich afspeelt. Hierin is minimaal omschreven: </a:t>
            </a:r>
          </a:p>
          <a:p>
            <a:pPr>
              <a:spcAft>
                <a:spcPts val="0"/>
              </a:spcAft>
            </a:pP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naam van het project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Opdrachtgever (wie betaalt het project en keurt het plan van aanpak goed)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Opdrachtnemer (wie verantwoordelijk is voor de uitvoering van het project)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Beschrijving van de organisatie waar het project zich afspeelt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l-NL" sz="20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 (wie heeft er een belang bij het project)</a:t>
            </a:r>
            <a:endParaRPr lang="nl-NL" sz="20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89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614168-1363-41D5-B64A-FC595DA39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478</Words>
  <Application>Microsoft Office PowerPoint</Application>
  <PresentationFormat>Breedbeeld</PresentationFormat>
  <Paragraphs>91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Thema1</vt:lpstr>
      <vt:lpstr>Projectmanagement </vt:lpstr>
      <vt:lpstr>Projectmanagement</vt:lpstr>
      <vt:lpstr>Projectmanagement</vt:lpstr>
      <vt:lpstr>Projectmanagement</vt:lpstr>
      <vt:lpstr>Projectfases </vt:lpstr>
      <vt:lpstr>Projectmanagement</vt:lpstr>
      <vt:lpstr>Projectmanagement</vt:lpstr>
      <vt:lpstr>Projectmanagement</vt:lpstr>
      <vt:lpstr>1 Achtergronden </vt:lpstr>
      <vt:lpstr>1 Achtergronden</vt:lpstr>
      <vt:lpstr>1 Achtergronden</vt:lpstr>
      <vt:lpstr>2 Projectresultaat – Plan van aanpak</vt:lpstr>
      <vt:lpstr>2 Projectresultaat – Plan van aanpak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MVO</dc:title>
  <dc:creator>Valerie van den Berg</dc:creator>
  <cp:lastModifiedBy>Thomas Noordeloos</cp:lastModifiedBy>
  <cp:revision>4</cp:revision>
  <dcterms:created xsi:type="dcterms:W3CDTF">2020-11-17T12:57:59Z</dcterms:created>
  <dcterms:modified xsi:type="dcterms:W3CDTF">2021-02-03T07:51:53Z</dcterms:modified>
</cp:coreProperties>
</file>