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notesMasterIdLst>
    <p:notesMasterId r:id="rId18"/>
  </p:notesMasterIdLst>
  <p:handoutMasterIdLst>
    <p:handoutMasterId r:id="rId19"/>
  </p:handoutMasterIdLst>
  <p:sldIdLst>
    <p:sldId id="256" r:id="rId5"/>
    <p:sldId id="257" r:id="rId6"/>
    <p:sldId id="258" r:id="rId7"/>
    <p:sldId id="276" r:id="rId8"/>
    <p:sldId id="264" r:id="rId9"/>
    <p:sldId id="259" r:id="rId10"/>
    <p:sldId id="260" r:id="rId11"/>
    <p:sldId id="261" r:id="rId12"/>
    <p:sldId id="265" r:id="rId13"/>
    <p:sldId id="273" r:id="rId14"/>
    <p:sldId id="274" r:id="rId15"/>
    <p:sldId id="267" r:id="rId16"/>
    <p:sldId id="275" r:id="rId17"/>
  </p:sldIdLst>
  <p:sldSz cx="12192000" cy="6858000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C8D64B-79C1-42F9-8E60-99C3C49E387B}" v="20" dt="2021-02-03T07:50:29.4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Stijl, gemiddeld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6357" autoAdjust="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Noordeloos" userId="7c446670-7459-44eb-8c93-60d80c060528" providerId="ADAL" clId="{DEC8D64B-79C1-42F9-8E60-99C3C49E387B}"/>
    <pc:docChg chg="custSel addSld delSld modSld">
      <pc:chgData name="Thomas Noordeloos" userId="7c446670-7459-44eb-8c93-60d80c060528" providerId="ADAL" clId="{DEC8D64B-79C1-42F9-8E60-99C3C49E387B}" dt="2021-02-03T07:51:30.822" v="283" actId="20577"/>
      <pc:docMkLst>
        <pc:docMk/>
      </pc:docMkLst>
      <pc:sldChg chg="modSp mod">
        <pc:chgData name="Thomas Noordeloos" userId="7c446670-7459-44eb-8c93-60d80c060528" providerId="ADAL" clId="{DEC8D64B-79C1-42F9-8E60-99C3C49E387B}" dt="2021-02-03T07:51:30.822" v="283" actId="20577"/>
        <pc:sldMkLst>
          <pc:docMk/>
          <pc:sldMk cId="3788715575" sldId="256"/>
        </pc:sldMkLst>
        <pc:spChg chg="mod">
          <ac:chgData name="Thomas Noordeloos" userId="7c446670-7459-44eb-8c93-60d80c060528" providerId="ADAL" clId="{DEC8D64B-79C1-42F9-8E60-99C3C49E387B}" dt="2021-02-03T07:31:02.360" v="4" actId="12"/>
          <ac:spMkLst>
            <pc:docMk/>
            <pc:sldMk cId="3788715575" sldId="256"/>
            <ac:spMk id="6" creationId="{4910A9D3-44B0-412E-9D51-FA1C2DD5ED39}"/>
          </ac:spMkLst>
        </pc:spChg>
        <pc:spChg chg="mod">
          <ac:chgData name="Thomas Noordeloos" userId="7c446670-7459-44eb-8c93-60d80c060528" providerId="ADAL" clId="{DEC8D64B-79C1-42F9-8E60-99C3C49E387B}" dt="2021-02-03T07:51:30.822" v="283" actId="20577"/>
          <ac:spMkLst>
            <pc:docMk/>
            <pc:sldMk cId="3788715575" sldId="256"/>
            <ac:spMk id="10" creationId="{B5E90D55-298E-4509-878D-C4E228CD5F8E}"/>
          </ac:spMkLst>
        </pc:spChg>
        <pc:spChg chg="mod">
          <ac:chgData name="Thomas Noordeloos" userId="7c446670-7459-44eb-8c93-60d80c060528" providerId="ADAL" clId="{DEC8D64B-79C1-42F9-8E60-99C3C49E387B}" dt="2021-02-03T07:31:28.182" v="32" actId="12"/>
          <ac:spMkLst>
            <pc:docMk/>
            <pc:sldMk cId="3788715575" sldId="256"/>
            <ac:spMk id="18" creationId="{D8729D5A-9FCE-424A-BA8D-CF5994EDB1B6}"/>
          </ac:spMkLst>
        </pc:spChg>
        <pc:graphicFrameChg chg="modGraphic">
          <ac:chgData name="Thomas Noordeloos" userId="7c446670-7459-44eb-8c93-60d80c060528" providerId="ADAL" clId="{DEC8D64B-79C1-42F9-8E60-99C3C49E387B}" dt="2021-02-03T07:30:50.712" v="2" actId="113"/>
          <ac:graphicFrameMkLst>
            <pc:docMk/>
            <pc:sldMk cId="3788715575" sldId="256"/>
            <ac:graphicFrameMk id="13" creationId="{BBD81BF5-9E86-4852-B783-21B8761DB99C}"/>
          </ac:graphicFrameMkLst>
        </pc:graphicFrameChg>
      </pc:sldChg>
      <pc:sldChg chg="delSp modSp new mod">
        <pc:chgData name="Thomas Noordeloos" userId="7c446670-7459-44eb-8c93-60d80c060528" providerId="ADAL" clId="{DEC8D64B-79C1-42F9-8E60-99C3C49E387B}" dt="2021-02-03T07:34:12.554" v="92" actId="20577"/>
        <pc:sldMkLst>
          <pc:docMk/>
          <pc:sldMk cId="3442891096" sldId="257"/>
        </pc:sldMkLst>
        <pc:spChg chg="mod">
          <ac:chgData name="Thomas Noordeloos" userId="7c446670-7459-44eb-8c93-60d80c060528" providerId="ADAL" clId="{DEC8D64B-79C1-42F9-8E60-99C3C49E387B}" dt="2021-02-03T07:34:12.554" v="92" actId="20577"/>
          <ac:spMkLst>
            <pc:docMk/>
            <pc:sldMk cId="3442891096" sldId="257"/>
            <ac:spMk id="2" creationId="{17263A3F-3077-44A4-A762-E59C7D54F407}"/>
          </ac:spMkLst>
        </pc:spChg>
        <pc:spChg chg="mod">
          <ac:chgData name="Thomas Noordeloos" userId="7c446670-7459-44eb-8c93-60d80c060528" providerId="ADAL" clId="{DEC8D64B-79C1-42F9-8E60-99C3C49E387B}" dt="2021-02-03T07:34:07.091" v="91" actId="114"/>
          <ac:spMkLst>
            <pc:docMk/>
            <pc:sldMk cId="3442891096" sldId="257"/>
            <ac:spMk id="3" creationId="{A5A37027-F980-44D9-833A-225A521CFA0D}"/>
          </ac:spMkLst>
        </pc:spChg>
        <pc:spChg chg="del">
          <ac:chgData name="Thomas Noordeloos" userId="7c446670-7459-44eb-8c93-60d80c060528" providerId="ADAL" clId="{DEC8D64B-79C1-42F9-8E60-99C3C49E387B}" dt="2021-02-03T07:33:50.603" v="84" actId="478"/>
          <ac:spMkLst>
            <pc:docMk/>
            <pc:sldMk cId="3442891096" sldId="257"/>
            <ac:spMk id="4" creationId="{8C2D134D-D0C6-4F01-8612-FAE39E817151}"/>
          </ac:spMkLst>
        </pc:spChg>
      </pc:sldChg>
      <pc:sldChg chg="addSp modSp add mod">
        <pc:chgData name="Thomas Noordeloos" userId="7c446670-7459-44eb-8c93-60d80c060528" providerId="ADAL" clId="{DEC8D64B-79C1-42F9-8E60-99C3C49E387B}" dt="2021-02-03T07:35:54.626" v="137"/>
        <pc:sldMkLst>
          <pc:docMk/>
          <pc:sldMk cId="3100108443" sldId="258"/>
        </pc:sldMkLst>
        <pc:spChg chg="mod">
          <ac:chgData name="Thomas Noordeloos" userId="7c446670-7459-44eb-8c93-60d80c060528" providerId="ADAL" clId="{DEC8D64B-79C1-42F9-8E60-99C3C49E387B}" dt="2021-02-03T07:35:47.805" v="136" actId="404"/>
          <ac:spMkLst>
            <pc:docMk/>
            <pc:sldMk cId="3100108443" sldId="258"/>
            <ac:spMk id="3" creationId="{A5A37027-F980-44D9-833A-225A521CFA0D}"/>
          </ac:spMkLst>
        </pc:spChg>
        <pc:picChg chg="add mod">
          <ac:chgData name="Thomas Noordeloos" userId="7c446670-7459-44eb-8c93-60d80c060528" providerId="ADAL" clId="{DEC8D64B-79C1-42F9-8E60-99C3C49E387B}" dt="2021-02-03T07:35:54.626" v="137"/>
          <ac:picMkLst>
            <pc:docMk/>
            <pc:sldMk cId="3100108443" sldId="258"/>
            <ac:picMk id="4" creationId="{D283F53B-0DD9-4757-8177-5805498C114B}"/>
          </ac:picMkLst>
        </pc:picChg>
      </pc:sldChg>
      <pc:sldChg chg="addSp delSp modSp add mod modAnim">
        <pc:chgData name="Thomas Noordeloos" userId="7c446670-7459-44eb-8c93-60d80c060528" providerId="ADAL" clId="{DEC8D64B-79C1-42F9-8E60-99C3C49E387B}" dt="2021-02-03T07:37:50.579" v="159" actId="20577"/>
        <pc:sldMkLst>
          <pc:docMk/>
          <pc:sldMk cId="338925555" sldId="259"/>
        </pc:sldMkLst>
        <pc:spChg chg="del mod">
          <ac:chgData name="Thomas Noordeloos" userId="7c446670-7459-44eb-8c93-60d80c060528" providerId="ADAL" clId="{DEC8D64B-79C1-42F9-8E60-99C3C49E387B}" dt="2021-02-03T07:37:02.924" v="141" actId="478"/>
          <ac:spMkLst>
            <pc:docMk/>
            <pc:sldMk cId="338925555" sldId="259"/>
            <ac:spMk id="3" creationId="{A5A37027-F980-44D9-833A-225A521CFA0D}"/>
          </ac:spMkLst>
        </pc:spChg>
        <pc:spChg chg="add del mod">
          <ac:chgData name="Thomas Noordeloos" userId="7c446670-7459-44eb-8c93-60d80c060528" providerId="ADAL" clId="{DEC8D64B-79C1-42F9-8E60-99C3C49E387B}" dt="2021-02-03T07:37:14.869" v="148" actId="478"/>
          <ac:spMkLst>
            <pc:docMk/>
            <pc:sldMk cId="338925555" sldId="259"/>
            <ac:spMk id="5" creationId="{BC538EF5-F0AC-4008-9221-6FCBE70ECAD2}"/>
          </ac:spMkLst>
        </pc:spChg>
        <pc:spChg chg="add mod">
          <ac:chgData name="Thomas Noordeloos" userId="7c446670-7459-44eb-8c93-60d80c060528" providerId="ADAL" clId="{DEC8D64B-79C1-42F9-8E60-99C3C49E387B}" dt="2021-02-03T07:37:50.579" v="159" actId="20577"/>
          <ac:spMkLst>
            <pc:docMk/>
            <pc:sldMk cId="338925555" sldId="259"/>
            <ac:spMk id="6" creationId="{92E40767-A9EC-44B1-8249-EA3C2FB102E8}"/>
          </ac:spMkLst>
        </pc:spChg>
        <pc:picChg chg="del">
          <ac:chgData name="Thomas Noordeloos" userId="7c446670-7459-44eb-8c93-60d80c060528" providerId="ADAL" clId="{DEC8D64B-79C1-42F9-8E60-99C3C49E387B}" dt="2021-02-03T07:36:43.413" v="140" actId="478"/>
          <ac:picMkLst>
            <pc:docMk/>
            <pc:sldMk cId="338925555" sldId="259"/>
            <ac:picMk id="4" creationId="{D283F53B-0DD9-4757-8177-5805498C114B}"/>
          </ac:picMkLst>
        </pc:picChg>
      </pc:sldChg>
      <pc:sldChg chg="addSp delSp modSp add modAnim">
        <pc:chgData name="Thomas Noordeloos" userId="7c446670-7459-44eb-8c93-60d80c060528" providerId="ADAL" clId="{DEC8D64B-79C1-42F9-8E60-99C3C49E387B}" dt="2021-02-03T07:38:45.211" v="162"/>
        <pc:sldMkLst>
          <pc:docMk/>
          <pc:sldMk cId="2260543398" sldId="260"/>
        </pc:sldMkLst>
        <pc:spChg chg="del">
          <ac:chgData name="Thomas Noordeloos" userId="7c446670-7459-44eb-8c93-60d80c060528" providerId="ADAL" clId="{DEC8D64B-79C1-42F9-8E60-99C3C49E387B}" dt="2021-02-03T07:38:40.802" v="161" actId="478"/>
          <ac:spMkLst>
            <pc:docMk/>
            <pc:sldMk cId="2260543398" sldId="260"/>
            <ac:spMk id="6" creationId="{92E40767-A9EC-44B1-8249-EA3C2FB102E8}"/>
          </ac:spMkLst>
        </pc:spChg>
        <pc:picChg chg="add mod">
          <ac:chgData name="Thomas Noordeloos" userId="7c446670-7459-44eb-8c93-60d80c060528" providerId="ADAL" clId="{DEC8D64B-79C1-42F9-8E60-99C3C49E387B}" dt="2021-02-03T07:38:45.211" v="162"/>
          <ac:picMkLst>
            <pc:docMk/>
            <pc:sldMk cId="2260543398" sldId="260"/>
            <ac:picMk id="4" creationId="{4DE1D296-CEA3-49B1-A3C1-7B886522C959}"/>
          </ac:picMkLst>
        </pc:picChg>
      </pc:sldChg>
      <pc:sldChg chg="addSp delSp modSp add mod">
        <pc:chgData name="Thomas Noordeloos" userId="7c446670-7459-44eb-8c93-60d80c060528" providerId="ADAL" clId="{DEC8D64B-79C1-42F9-8E60-99C3C49E387B}" dt="2021-02-03T07:39:13.769" v="167"/>
        <pc:sldMkLst>
          <pc:docMk/>
          <pc:sldMk cId="1473182749" sldId="261"/>
        </pc:sldMkLst>
        <pc:grpChg chg="add mod">
          <ac:chgData name="Thomas Noordeloos" userId="7c446670-7459-44eb-8c93-60d80c060528" providerId="ADAL" clId="{DEC8D64B-79C1-42F9-8E60-99C3C49E387B}" dt="2021-02-03T07:39:13.769" v="167"/>
          <ac:grpSpMkLst>
            <pc:docMk/>
            <pc:sldMk cId="1473182749" sldId="261"/>
            <ac:grpSpMk id="6" creationId="{E840F5AC-B2D6-43DD-9AC6-FA28BA038354}"/>
          </ac:grpSpMkLst>
        </pc:grpChg>
        <pc:picChg chg="del">
          <ac:chgData name="Thomas Noordeloos" userId="7c446670-7459-44eb-8c93-60d80c060528" providerId="ADAL" clId="{DEC8D64B-79C1-42F9-8E60-99C3C49E387B}" dt="2021-02-03T07:38:58.496" v="164" actId="478"/>
          <ac:picMkLst>
            <pc:docMk/>
            <pc:sldMk cId="1473182749" sldId="261"/>
            <ac:picMk id="4" creationId="{4DE1D296-CEA3-49B1-A3C1-7B886522C959}"/>
          </ac:picMkLst>
        </pc:picChg>
        <pc:picChg chg="add del mod">
          <ac:chgData name="Thomas Noordeloos" userId="7c446670-7459-44eb-8c93-60d80c060528" providerId="ADAL" clId="{DEC8D64B-79C1-42F9-8E60-99C3C49E387B}" dt="2021-02-03T07:39:06.566" v="166" actId="478"/>
          <ac:picMkLst>
            <pc:docMk/>
            <pc:sldMk cId="1473182749" sldId="261"/>
            <ac:picMk id="5" creationId="{16279503-85D1-454D-9997-0257A94A67EB}"/>
          </ac:picMkLst>
        </pc:picChg>
        <pc:picChg chg="mod">
          <ac:chgData name="Thomas Noordeloos" userId="7c446670-7459-44eb-8c93-60d80c060528" providerId="ADAL" clId="{DEC8D64B-79C1-42F9-8E60-99C3C49E387B}" dt="2021-02-03T07:39:13.769" v="167"/>
          <ac:picMkLst>
            <pc:docMk/>
            <pc:sldMk cId="1473182749" sldId="261"/>
            <ac:picMk id="7" creationId="{554B2BB8-D728-4D25-8A04-E21F3BBCDB4B}"/>
          </ac:picMkLst>
        </pc:picChg>
        <pc:picChg chg="mod">
          <ac:chgData name="Thomas Noordeloos" userId="7c446670-7459-44eb-8c93-60d80c060528" providerId="ADAL" clId="{DEC8D64B-79C1-42F9-8E60-99C3C49E387B}" dt="2021-02-03T07:39:13.769" v="167"/>
          <ac:picMkLst>
            <pc:docMk/>
            <pc:sldMk cId="1473182749" sldId="261"/>
            <ac:picMk id="8" creationId="{A4316655-CBE0-463B-8899-FF5CE572EEA9}"/>
          </ac:picMkLst>
        </pc:picChg>
      </pc:sldChg>
      <pc:sldChg chg="add">
        <pc:chgData name="Thomas Noordeloos" userId="7c446670-7459-44eb-8c93-60d80c060528" providerId="ADAL" clId="{DEC8D64B-79C1-42F9-8E60-99C3C49E387B}" dt="2021-02-03T07:50:29.408" v="257"/>
        <pc:sldMkLst>
          <pc:docMk/>
          <pc:sldMk cId="1281447373" sldId="264"/>
        </pc:sldMkLst>
      </pc:sldChg>
      <pc:sldChg chg="modSp add mod">
        <pc:chgData name="Thomas Noordeloos" userId="7c446670-7459-44eb-8c93-60d80c060528" providerId="ADAL" clId="{DEC8D64B-79C1-42F9-8E60-99C3C49E387B}" dt="2021-02-03T07:40:14.167" v="171" actId="20577"/>
        <pc:sldMkLst>
          <pc:docMk/>
          <pc:sldMk cId="2673538948" sldId="265"/>
        </pc:sldMkLst>
        <pc:spChg chg="mod">
          <ac:chgData name="Thomas Noordeloos" userId="7c446670-7459-44eb-8c93-60d80c060528" providerId="ADAL" clId="{DEC8D64B-79C1-42F9-8E60-99C3C49E387B}" dt="2021-02-03T07:40:14.167" v="171" actId="20577"/>
          <ac:spMkLst>
            <pc:docMk/>
            <pc:sldMk cId="2673538948" sldId="265"/>
            <ac:spMk id="2" creationId="{00000000-0000-0000-0000-000000000000}"/>
          </ac:spMkLst>
        </pc:spChg>
      </pc:sldChg>
      <pc:sldChg chg="add del">
        <pc:chgData name="Thomas Noordeloos" userId="7c446670-7459-44eb-8c93-60d80c060528" providerId="ADAL" clId="{DEC8D64B-79C1-42F9-8E60-99C3C49E387B}" dt="2021-02-03T07:40:31.155" v="174" actId="47"/>
        <pc:sldMkLst>
          <pc:docMk/>
          <pc:sldMk cId="4111011686" sldId="266"/>
        </pc:sldMkLst>
      </pc:sldChg>
      <pc:sldChg chg="add">
        <pc:chgData name="Thomas Noordeloos" userId="7c446670-7459-44eb-8c93-60d80c060528" providerId="ADAL" clId="{DEC8D64B-79C1-42F9-8E60-99C3C49E387B}" dt="2021-02-03T07:39:58.012" v="168"/>
        <pc:sldMkLst>
          <pc:docMk/>
          <pc:sldMk cId="2903219753" sldId="267"/>
        </pc:sldMkLst>
      </pc:sldChg>
      <pc:sldChg chg="add del">
        <pc:chgData name="Thomas Noordeloos" userId="7c446670-7459-44eb-8c93-60d80c060528" providerId="ADAL" clId="{DEC8D64B-79C1-42F9-8E60-99C3C49E387B}" dt="2021-02-03T07:40:31.155" v="174" actId="47"/>
        <pc:sldMkLst>
          <pc:docMk/>
          <pc:sldMk cId="2419647194" sldId="268"/>
        </pc:sldMkLst>
      </pc:sldChg>
      <pc:sldChg chg="modSp add mod">
        <pc:chgData name="Thomas Noordeloos" userId="7c446670-7459-44eb-8c93-60d80c060528" providerId="ADAL" clId="{DEC8D64B-79C1-42F9-8E60-99C3C49E387B}" dt="2021-02-03T07:40:19.552" v="172" actId="6549"/>
        <pc:sldMkLst>
          <pc:docMk/>
          <pc:sldMk cId="2639276791" sldId="273"/>
        </pc:sldMkLst>
        <pc:spChg chg="mod">
          <ac:chgData name="Thomas Noordeloos" userId="7c446670-7459-44eb-8c93-60d80c060528" providerId="ADAL" clId="{DEC8D64B-79C1-42F9-8E60-99C3C49E387B}" dt="2021-02-03T07:40:19.552" v="172" actId="6549"/>
          <ac:spMkLst>
            <pc:docMk/>
            <pc:sldMk cId="2639276791" sldId="273"/>
            <ac:spMk id="2" creationId="{00000000-0000-0000-0000-000000000000}"/>
          </ac:spMkLst>
        </pc:spChg>
      </pc:sldChg>
      <pc:sldChg chg="modSp add mod">
        <pc:chgData name="Thomas Noordeloos" userId="7c446670-7459-44eb-8c93-60d80c060528" providerId="ADAL" clId="{DEC8D64B-79C1-42F9-8E60-99C3C49E387B}" dt="2021-02-03T07:40:26.380" v="173" actId="6549"/>
        <pc:sldMkLst>
          <pc:docMk/>
          <pc:sldMk cId="513219636" sldId="274"/>
        </pc:sldMkLst>
        <pc:spChg chg="mod">
          <ac:chgData name="Thomas Noordeloos" userId="7c446670-7459-44eb-8c93-60d80c060528" providerId="ADAL" clId="{DEC8D64B-79C1-42F9-8E60-99C3C49E387B}" dt="2021-02-03T07:40:26.380" v="173" actId="6549"/>
          <ac:spMkLst>
            <pc:docMk/>
            <pc:sldMk cId="513219636" sldId="274"/>
            <ac:spMk id="2" creationId="{00000000-0000-0000-0000-000000000000}"/>
          </ac:spMkLst>
        </pc:spChg>
      </pc:sldChg>
      <pc:sldChg chg="add">
        <pc:chgData name="Thomas Noordeloos" userId="7c446670-7459-44eb-8c93-60d80c060528" providerId="ADAL" clId="{DEC8D64B-79C1-42F9-8E60-99C3C49E387B}" dt="2021-02-03T07:39:58.012" v="168"/>
        <pc:sldMkLst>
          <pc:docMk/>
          <pc:sldMk cId="333296523" sldId="275"/>
        </pc:sldMkLst>
      </pc:sldChg>
      <pc:sldChg chg="addSp delSp modSp add mod">
        <pc:chgData name="Thomas Noordeloos" userId="7c446670-7459-44eb-8c93-60d80c060528" providerId="ADAL" clId="{DEC8D64B-79C1-42F9-8E60-99C3C49E387B}" dt="2021-02-03T07:49:26.215" v="256" actId="20577"/>
        <pc:sldMkLst>
          <pc:docMk/>
          <pc:sldMk cId="741756600" sldId="276"/>
        </pc:sldMkLst>
        <pc:spChg chg="del mod">
          <ac:chgData name="Thomas Noordeloos" userId="7c446670-7459-44eb-8c93-60d80c060528" providerId="ADAL" clId="{DEC8D64B-79C1-42F9-8E60-99C3C49E387B}" dt="2021-02-03T07:46:22.808" v="178" actId="478"/>
          <ac:spMkLst>
            <pc:docMk/>
            <pc:sldMk cId="741756600" sldId="276"/>
            <ac:spMk id="3" creationId="{A5A37027-F980-44D9-833A-225A521CFA0D}"/>
          </ac:spMkLst>
        </pc:spChg>
        <pc:spChg chg="add mod">
          <ac:chgData name="Thomas Noordeloos" userId="7c446670-7459-44eb-8c93-60d80c060528" providerId="ADAL" clId="{DEC8D64B-79C1-42F9-8E60-99C3C49E387B}" dt="2021-02-03T07:49:26.215" v="256" actId="20577"/>
          <ac:spMkLst>
            <pc:docMk/>
            <pc:sldMk cId="741756600" sldId="276"/>
            <ac:spMk id="5" creationId="{E3FA2AF7-08FD-49E5-B03C-E4B64CFEE31D}"/>
          </ac:spMkLst>
        </pc:spChg>
        <pc:picChg chg="del">
          <ac:chgData name="Thomas Noordeloos" userId="7c446670-7459-44eb-8c93-60d80c060528" providerId="ADAL" clId="{DEC8D64B-79C1-42F9-8E60-99C3C49E387B}" dt="2021-02-03T07:46:21.177" v="177" actId="478"/>
          <ac:picMkLst>
            <pc:docMk/>
            <pc:sldMk cId="741756600" sldId="276"/>
            <ac:picMk id="4" creationId="{D283F53B-0DD9-4757-8177-5805498C114B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D2973-7A98-44E4-8488-CC6CDEAC8F84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5A8D6-0C98-46F5-B9EC-E9C08C6C45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2846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AB15BD-C251-4361-9924-1908F6DB658F}" type="datetimeFigureOut">
              <a:rPr lang="nl-NL" smtClean="0"/>
              <a:t>3-2-2021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D9CD5-9F55-41D3-AAEF-D83B101467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2641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6916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795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313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868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642675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3743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044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5895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228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0929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050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Afbeelding 11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14288" y="6211888"/>
            <a:ext cx="12087226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hthoek 12"/>
          <p:cNvSpPr/>
          <p:nvPr/>
        </p:nvSpPr>
        <p:spPr>
          <a:xfrm>
            <a:off x="2586038" y="6211888"/>
            <a:ext cx="9605962" cy="646112"/>
          </a:xfrm>
          <a:prstGeom prst="rect">
            <a:avLst/>
          </a:prstGeom>
          <a:solidFill>
            <a:srgbClr val="C8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028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1029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  <p:pic>
        <p:nvPicPr>
          <p:cNvPr id="1031" name="Afbeelding 6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138238" y="6211888"/>
            <a:ext cx="48260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Afbeelding 10"/>
          <p:cNvPicPr>
            <a:picLocks noChangeAspect="1"/>
          </p:cNvPicPr>
          <p:nvPr/>
        </p:nvPicPr>
        <p:blipFill>
          <a:blip r:embed="rId13"/>
          <a:srcRect l="15472" t="-378519" r="-15472" b="378519"/>
          <a:stretch>
            <a:fillRect/>
          </a:stretch>
        </p:blipFill>
        <p:spPr bwMode="auto">
          <a:xfrm>
            <a:off x="1433513" y="3028950"/>
            <a:ext cx="93249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Afbeelding 17"/>
          <p:cNvPicPr>
            <a:picLocks noChangeAspect="1"/>
          </p:cNvPicPr>
          <p:nvPr/>
        </p:nvPicPr>
        <p:blipFill>
          <a:blip r:embed="rId15"/>
          <a:srcRect t="27655" r="23270" b="25470"/>
          <a:stretch>
            <a:fillRect/>
          </a:stretch>
        </p:blipFill>
        <p:spPr bwMode="auto">
          <a:xfrm>
            <a:off x="28575" y="6205538"/>
            <a:ext cx="10858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Afbeeldingsresultaat voor pebble stad en mens">
            <a:extLst>
              <a:ext uri="{FF2B5EF4-FFF2-40B4-BE49-F238E27FC236}">
                <a16:creationId xmlns:a16="http://schemas.microsoft.com/office/drawing/2014/main" id="{2777A2BD-7E54-4C3E-A067-36AEA2C6148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0" b="100000" l="0" r="100000">
                        <a14:foregroundMark x1="24402" y1="24651" x2="12919" y2="60930"/>
                        <a14:foregroundMark x1="17225" y1="63721" x2="17225" y2="63721"/>
                        <a14:foregroundMark x1="17225" y1="70698" x2="81818" y2="59070"/>
                        <a14:foregroundMark x1="81340" y1="56279" x2="87081" y2="23721"/>
                        <a14:foregroundMark x1="86124" y1="22326" x2="24402" y2="25116"/>
                        <a14:foregroundMark x1="30144" y1="34419" x2="72727" y2="40000"/>
                        <a14:foregroundMark x1="85646" y1="24651" x2="34450" y2="56279"/>
                        <a14:foregroundMark x1="60287" y1="38605" x2="60287" y2="38605"/>
                        <a14:foregroundMark x1="60287" y1="38605" x2="51675" y2="60930"/>
                        <a14:foregroundMark x1="51196" y1="55349" x2="70335" y2="53488"/>
                        <a14:foregroundMark x1="61244" y1="53953" x2="45455" y2="55349"/>
                        <a14:foregroundMark x1="51196" y1="56279" x2="60287" y2="52558"/>
                        <a14:foregroundMark x1="60287" y1="52558" x2="63158" y2="52558"/>
                        <a14:foregroundMark x1="63158" y1="52558" x2="68900" y2="56279"/>
                        <a14:foregroundMark x1="71770" y1="56279" x2="71770" y2="56279"/>
                        <a14:foregroundMark x1="68900" y1="58140" x2="68900" y2="58140"/>
                        <a14:foregroundMark x1="67464" y1="59070" x2="67464" y2="59070"/>
                        <a14:foregroundMark x1="80383" y1="40000" x2="80383" y2="40000"/>
                        <a14:foregroundMark x1="75598" y1="37674" x2="75598" y2="37674"/>
                        <a14:foregroundMark x1="75598" y1="34884" x2="75598" y2="34884"/>
                        <a14:foregroundMark x1="77033" y1="34884" x2="77033" y2="34884"/>
                        <a14:foregroundMark x1="58852" y1="40000" x2="58852" y2="40000"/>
                        <a14:foregroundMark x1="54067" y1="40000" x2="21531" y2="37674"/>
                        <a14:foregroundMark x1="27273" y1="31628" x2="25837" y2="44651"/>
                        <a14:foregroundMark x1="25837" y1="33023" x2="38756" y2="46977"/>
                        <a14:foregroundMark x1="39713" y1="41860" x2="39713" y2="41860"/>
                        <a14:foregroundMark x1="39713" y1="41395" x2="37321" y2="44186"/>
                        <a14:foregroundMark x1="36842" y1="50698" x2="36842" y2="50698"/>
                        <a14:foregroundMark x1="36842" y1="53953" x2="36842" y2="53953"/>
                        <a14:foregroundMark x1="31579" y1="60465" x2="31579" y2="60465"/>
                        <a14:foregroundMark x1="33971" y1="60465" x2="35407" y2="56744"/>
                        <a14:foregroundMark x1="39713" y1="55349" x2="42584" y2="54884"/>
                        <a14:foregroundMark x1="44498" y1="54884" x2="44498" y2="54884"/>
                        <a14:foregroundMark x1="44498" y1="54884" x2="44498" y2="54884"/>
                        <a14:foregroundMark x1="44498" y1="56279" x2="46890" y2="56279"/>
                        <a14:foregroundMark x1="52632" y1="55349" x2="55981" y2="53953"/>
                        <a14:foregroundMark x1="55981" y1="53953" x2="55981" y2="53953"/>
                        <a14:foregroundMark x1="59809" y1="52558" x2="60287" y2="49767"/>
                        <a14:foregroundMark x1="61244" y1="48372" x2="61244" y2="48372"/>
                        <a14:foregroundMark x1="51196" y1="40000" x2="51196" y2="40000"/>
                        <a14:foregroundMark x1="47368" y1="40465" x2="47368" y2="40465"/>
                        <a14:foregroundMark x1="44498" y1="40465" x2="44498" y2="40465"/>
                        <a14:foregroundMark x1="40191" y1="37674" x2="38278" y2="34884"/>
                        <a14:foregroundMark x1="35885" y1="34884" x2="35885" y2="34884"/>
                        <a14:foregroundMark x1="35885" y1="34884" x2="35885" y2="34884"/>
                        <a14:foregroundMark x1="35885" y1="35814" x2="35885" y2="35814"/>
                        <a14:foregroundMark x1="35407" y1="34419" x2="35407" y2="34419"/>
                        <a14:foregroundMark x1="35407" y1="33488" x2="35407" y2="33488"/>
                        <a14:foregroundMark x1="34450" y1="57674" x2="34450" y2="57674"/>
                        <a14:foregroundMark x1="33971" y1="57674" x2="48325" y2="52093"/>
                        <a14:foregroundMark x1="54545" y1="48372" x2="54545" y2="48372"/>
                        <a14:foregroundMark x1="57416" y1="45581" x2="59809" y2="41395"/>
                        <a14:foregroundMark x1="64115" y1="38605" x2="64115" y2="38605"/>
                        <a14:foregroundMark x1="67464" y1="37674" x2="67464" y2="37674"/>
                        <a14:foregroundMark x1="68900" y1="35814" x2="71770" y2="34419"/>
                        <a14:foregroundMark x1="75598" y1="34419" x2="75598" y2="34419"/>
                        <a14:foregroundMark x1="77033" y1="33488" x2="77033" y2="33488"/>
                        <a14:foregroundMark x1="75598" y1="38605" x2="75598" y2="38605"/>
                        <a14:foregroundMark x1="74641" y1="41860" x2="74641" y2="44186"/>
                        <a14:foregroundMark x1="71770" y1="45581" x2="71292" y2="47442"/>
                        <a14:foregroundMark x1="70335" y1="47442" x2="70335" y2="47442"/>
                        <a14:foregroundMark x1="64115" y1="52093" x2="61722" y2="52093"/>
                        <a14:foregroundMark x1="58852" y1="53953" x2="58373" y2="59070"/>
                        <a14:foregroundMark x1="57416" y1="60465" x2="57416" y2="60465"/>
                        <a14:foregroundMark x1="56938" y1="60465" x2="52632" y2="60930"/>
                        <a14:foregroundMark x1="52632" y1="60930" x2="52632" y2="60930"/>
                        <a14:foregroundMark x1="51196" y1="59535" x2="46890" y2="61860"/>
                        <a14:foregroundMark x1="45455" y1="61860" x2="45455" y2="61860"/>
                        <a14:foregroundMark x1="40191" y1="57674" x2="40191" y2="57674"/>
                        <a14:foregroundMark x1="30144" y1="45581" x2="28230" y2="44651"/>
                        <a14:foregroundMark x1="25837" y1="42791" x2="25837" y2="42791"/>
                        <a14:foregroundMark x1="25837" y1="40465" x2="25837" y2="4046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818" y="6176963"/>
            <a:ext cx="569439" cy="58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867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A218FED7-AB46-4296-A2AB-73E4BDC03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>
                <a:solidFill>
                  <a:srgbClr val="7030A0"/>
                </a:solidFill>
              </a:rPr>
              <a:t>Projectmanagement </a:t>
            </a:r>
            <a:endParaRPr lang="nl-NL" b="1" dirty="0">
              <a:solidFill>
                <a:srgbClr val="7030A0"/>
              </a:solidFill>
            </a:endParaRP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910A9D3-44B0-412E-9D51-FA1C2DD5ED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733347" y="1570005"/>
            <a:ext cx="3111908" cy="2377720"/>
          </a:xfrm>
        </p:spPr>
        <p:txBody>
          <a:bodyPr/>
          <a:lstStyle/>
          <a:p>
            <a:pPr marL="0" indent="0">
              <a:buNone/>
            </a:pPr>
            <a:r>
              <a:rPr lang="nl-NL" sz="1400" b="1" dirty="0"/>
              <a:t>IBS Thema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400" dirty="0">
                <a:solidFill>
                  <a:srgbClr val="7030A0"/>
                </a:solidFill>
              </a:rPr>
              <a:t> Projectmanagement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Research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Communicatie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Conflicten en belangen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Gedragsbeïnvloeding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Samenwerken</a:t>
            </a:r>
          </a:p>
          <a:p>
            <a:pPr>
              <a:buFont typeface="Wingdings" panose="05000000000000000000" pitchFamily="2" charset="2"/>
              <a:buChar char="q"/>
            </a:pPr>
            <a:endParaRPr lang="nl-NL" sz="1400" dirty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endParaRPr lang="nl-NL" sz="14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0" name="Tijdelijke aanduiding voor inhoud 5">
            <a:extLst>
              <a:ext uri="{FF2B5EF4-FFF2-40B4-BE49-F238E27FC236}">
                <a16:creationId xmlns:a16="http://schemas.microsoft.com/office/drawing/2014/main" id="{B5E90D55-298E-4509-878D-C4E228CD5F8E}"/>
              </a:ext>
            </a:extLst>
          </p:cNvPr>
          <p:cNvSpPr txBox="1">
            <a:spLocks/>
          </p:cNvSpPr>
          <p:nvPr/>
        </p:nvSpPr>
        <p:spPr bwMode="auto">
          <a:xfrm>
            <a:off x="1917855" y="1712880"/>
            <a:ext cx="3120869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2000" b="1" dirty="0"/>
              <a:t>Begrippen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000" dirty="0"/>
              <a:t>Projectmanagement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000" dirty="0"/>
              <a:t>Projectfases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000" dirty="0"/>
              <a:t>Stakeholders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sz="2000" dirty="0"/>
          </a:p>
          <a:p>
            <a:pPr>
              <a:buFont typeface="Wingdings" panose="05000000000000000000" pitchFamily="2" charset="2"/>
              <a:buChar char="§"/>
            </a:pPr>
            <a:endParaRPr lang="nl-NL" sz="2000" b="1" dirty="0"/>
          </a:p>
        </p:txBody>
      </p:sp>
      <p:sp>
        <p:nvSpPr>
          <p:cNvPr id="12" name="Tijdelijke aanduiding voor inhoud 5">
            <a:extLst>
              <a:ext uri="{FF2B5EF4-FFF2-40B4-BE49-F238E27FC236}">
                <a16:creationId xmlns:a16="http://schemas.microsoft.com/office/drawing/2014/main" id="{2D05C487-7FDA-4DD4-A64C-272352214795}"/>
              </a:ext>
            </a:extLst>
          </p:cNvPr>
          <p:cNvSpPr txBox="1">
            <a:spLocks/>
          </p:cNvSpPr>
          <p:nvPr/>
        </p:nvSpPr>
        <p:spPr bwMode="auto">
          <a:xfrm>
            <a:off x="603309" y="5736482"/>
            <a:ext cx="11241946" cy="326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endParaRPr lang="nl-NL" sz="1400" dirty="0"/>
          </a:p>
        </p:txBody>
      </p:sp>
      <p:graphicFrame>
        <p:nvGraphicFramePr>
          <p:cNvPr id="13" name="Tabel 13">
            <a:extLst>
              <a:ext uri="{FF2B5EF4-FFF2-40B4-BE49-F238E27FC236}">
                <a16:creationId xmlns:a16="http://schemas.microsoft.com/office/drawing/2014/main" id="{BBD81BF5-9E86-4852-B783-21B8761DB9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554586"/>
              </p:ext>
            </p:extLst>
          </p:nvPr>
        </p:nvGraphicFramePr>
        <p:xfrm>
          <a:off x="2157193" y="5714290"/>
          <a:ext cx="8522645" cy="3708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768148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768148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768148">
                  <a:extLst>
                    <a:ext uri="{9D8B030D-6E8A-4147-A177-3AD203B41FA5}">
                      <a16:colId xmlns:a16="http://schemas.microsoft.com/office/drawing/2014/main" val="1225488491"/>
                    </a:ext>
                  </a:extLst>
                </a:gridCol>
                <a:gridCol w="768148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768148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768148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768148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768148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755364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741280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880817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Week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Vakantie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Week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pic>
        <p:nvPicPr>
          <p:cNvPr id="15" name="Afbeelding 14">
            <a:extLst>
              <a:ext uri="{FF2B5EF4-FFF2-40B4-BE49-F238E27FC236}">
                <a16:creationId xmlns:a16="http://schemas.microsoft.com/office/drawing/2014/main" id="{3C8AD9AC-786C-41FA-8D3C-1F579EA9185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98"/>
          <a:stretch/>
        </p:blipFill>
        <p:spPr>
          <a:xfrm>
            <a:off x="7714458" y="1570005"/>
            <a:ext cx="836782" cy="709602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5AF66FF2-65B5-4E75-80FB-1AD095EE089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12"/>
          <a:stretch/>
        </p:blipFill>
        <p:spPr>
          <a:xfrm>
            <a:off x="896515" y="1736252"/>
            <a:ext cx="836782" cy="701959"/>
          </a:xfrm>
          <a:prstGeom prst="rect">
            <a:avLst/>
          </a:prstGeom>
        </p:spPr>
      </p:pic>
      <p:sp>
        <p:nvSpPr>
          <p:cNvPr id="18" name="Tijdelijke aanduiding voor inhoud 5">
            <a:extLst>
              <a:ext uri="{FF2B5EF4-FFF2-40B4-BE49-F238E27FC236}">
                <a16:creationId xmlns:a16="http://schemas.microsoft.com/office/drawing/2014/main" id="{D8729D5A-9FCE-424A-BA8D-CF5994EDB1B6}"/>
              </a:ext>
            </a:extLst>
          </p:cNvPr>
          <p:cNvSpPr txBox="1">
            <a:spLocks/>
          </p:cNvSpPr>
          <p:nvPr/>
        </p:nvSpPr>
        <p:spPr bwMode="auto">
          <a:xfrm>
            <a:off x="8733347" y="4128719"/>
            <a:ext cx="2562138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400" b="1" dirty="0"/>
              <a:t>IBS Toetsing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400" dirty="0"/>
              <a:t> Kennistoets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400" dirty="0"/>
              <a:t> Projectplan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Wensenkaart</a:t>
            </a:r>
          </a:p>
        </p:txBody>
      </p:sp>
      <p:pic>
        <p:nvPicPr>
          <p:cNvPr id="20" name="Afbeelding 19">
            <a:extLst>
              <a:ext uri="{FF2B5EF4-FFF2-40B4-BE49-F238E27FC236}">
                <a16:creationId xmlns:a16="http://schemas.microsoft.com/office/drawing/2014/main" id="{72ADD984-4BEC-4118-974C-4F5B62A33777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80"/>
          <a:stretch/>
        </p:blipFill>
        <p:spPr>
          <a:xfrm>
            <a:off x="7714458" y="4128719"/>
            <a:ext cx="840560" cy="70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715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 Achtergronden</a:t>
            </a:r>
          </a:p>
        </p:txBody>
      </p:sp>
      <p:sp>
        <p:nvSpPr>
          <p:cNvPr id="6" name="Rechthoek 5"/>
          <p:cNvSpPr/>
          <p:nvPr/>
        </p:nvSpPr>
        <p:spPr>
          <a:xfrm>
            <a:off x="1943100" y="1690688"/>
            <a:ext cx="8305800" cy="397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20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Stakeholders (wie heeft er een belang bij het project)</a:t>
            </a:r>
            <a:endParaRPr lang="nl-NL" sz="240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Afbeeldingsresultaat voor interface stakeholders">
            <a:extLst>
              <a:ext uri="{FF2B5EF4-FFF2-40B4-BE49-F238E27FC236}">
                <a16:creationId xmlns:a16="http://schemas.microsoft.com/office/drawing/2014/main" id="{030447A5-EAD5-42DF-8507-118E1FC8DF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6752" y="2434990"/>
            <a:ext cx="3578496" cy="3521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9276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 Achtergronden</a:t>
            </a:r>
          </a:p>
        </p:txBody>
      </p:sp>
      <p:sp>
        <p:nvSpPr>
          <p:cNvPr id="6" name="Rechthoek 5"/>
          <p:cNvSpPr/>
          <p:nvPr/>
        </p:nvSpPr>
        <p:spPr>
          <a:xfrm>
            <a:off x="1943100" y="1690688"/>
            <a:ext cx="8305800" cy="397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20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Stakeholders (wie heeft er een belang bij het project)</a:t>
            </a:r>
            <a:endParaRPr lang="nl-NL" sz="240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Afbeeldingsresultaat voor stakeholdersanalyse">
            <a:extLst>
              <a:ext uri="{FF2B5EF4-FFF2-40B4-BE49-F238E27FC236}">
                <a16:creationId xmlns:a16="http://schemas.microsoft.com/office/drawing/2014/main" id="{03D3A0F0-CCE0-494C-8E96-0F9F55B9EE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7612" y="2265027"/>
            <a:ext cx="4556776" cy="3618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32196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2 Projectresultaat – Plan van aanpak</a:t>
            </a:r>
          </a:p>
        </p:txBody>
      </p:sp>
      <p:sp>
        <p:nvSpPr>
          <p:cNvPr id="3" name="Rechthoek 2"/>
          <p:cNvSpPr/>
          <p:nvPr/>
        </p:nvSpPr>
        <p:spPr>
          <a:xfrm>
            <a:off x="3048000" y="2734964"/>
            <a:ext cx="6096000" cy="138807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NL" sz="2000" b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Projectresultaat</a:t>
            </a:r>
            <a:endParaRPr lang="nl-NL" sz="200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NL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Het projectresultaat is beschreven in 2 onderdelen: </a:t>
            </a:r>
            <a:endParaRPr lang="nl-NL" sz="200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l-NL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Doelstelling (</a:t>
            </a:r>
            <a:r>
              <a:rPr lang="nl-NL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SMART omschreven)</a:t>
            </a:r>
            <a:endParaRPr lang="nl-NL" sz="200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Beschrijving van het projectresultaat</a:t>
            </a:r>
            <a:endParaRPr lang="nl-NL" sz="200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32197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2 Projectresultaat – Plan van aanpak</a:t>
            </a:r>
          </a:p>
        </p:txBody>
      </p:sp>
      <p:sp>
        <p:nvSpPr>
          <p:cNvPr id="3" name="Rechthoek 2"/>
          <p:cNvSpPr/>
          <p:nvPr/>
        </p:nvSpPr>
        <p:spPr>
          <a:xfrm>
            <a:off x="1974209" y="1795397"/>
            <a:ext cx="6096000" cy="3977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l-NL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Doelstelling (</a:t>
            </a:r>
            <a:r>
              <a:rPr lang="nl-NL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SMART omschreven)</a:t>
            </a:r>
            <a:endParaRPr lang="nl-NL" sz="200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Doelen stellen met de SMART-methode">
            <a:extLst>
              <a:ext uri="{FF2B5EF4-FFF2-40B4-BE49-F238E27FC236}">
                <a16:creationId xmlns:a16="http://schemas.microsoft.com/office/drawing/2014/main" id="{A9332F58-5B6C-4925-9D03-158B04EC522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937"/>
          <a:stretch/>
        </p:blipFill>
        <p:spPr bwMode="auto">
          <a:xfrm>
            <a:off x="2795217" y="2518594"/>
            <a:ext cx="6601566" cy="3538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296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63A3F-3077-44A4-A762-E59C7D54F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Projectmanagement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5A37027-F980-44D9-833A-225A521CFA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839275" cy="4351338"/>
          </a:xfrm>
        </p:spPr>
        <p:txBody>
          <a:bodyPr/>
          <a:lstStyle/>
          <a:p>
            <a:r>
              <a:rPr lang="nl-NL" b="1" i="1" dirty="0"/>
              <a:t>Routine</a:t>
            </a:r>
            <a:r>
              <a:rPr lang="nl-NL" dirty="0"/>
              <a:t> </a:t>
            </a:r>
          </a:p>
          <a:p>
            <a:pPr lvl="1"/>
            <a:r>
              <a:rPr lang="nl-NL" dirty="0"/>
              <a:t>De stappen om ‘iets te maken’ zijn vooraf bekend</a:t>
            </a:r>
          </a:p>
          <a:p>
            <a:r>
              <a:rPr lang="nl-NL" b="1" i="1" dirty="0"/>
              <a:t>Improvisatie</a:t>
            </a:r>
            <a:r>
              <a:rPr lang="nl-NL" dirty="0"/>
              <a:t> </a:t>
            </a:r>
          </a:p>
          <a:p>
            <a:pPr lvl="1"/>
            <a:r>
              <a:rPr lang="nl-NL" dirty="0"/>
              <a:t>Iets verzinnen waarbij </a:t>
            </a:r>
            <a:r>
              <a:rPr lang="nl-NL" u="sng" dirty="0"/>
              <a:t>zowel</a:t>
            </a:r>
            <a:r>
              <a:rPr lang="nl-NL" dirty="0"/>
              <a:t> de uitkomst als de stappen hier naartoe nog onbekend zijn</a:t>
            </a:r>
          </a:p>
          <a:p>
            <a:r>
              <a:rPr lang="nl-NL" b="1" i="1" dirty="0"/>
              <a:t>Project</a:t>
            </a:r>
          </a:p>
          <a:p>
            <a:pPr lvl="1"/>
            <a:r>
              <a:rPr lang="nl-NL" dirty="0"/>
              <a:t>De kern van een project is dat óf de uitkomst óf de stappen hiernaartoe onbekend zijn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42891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63A3F-3077-44A4-A762-E59C7D54F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Projectmanagement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5A37027-F980-44D9-833A-225A521CFA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839275" cy="4351338"/>
          </a:xfrm>
        </p:spPr>
        <p:txBody>
          <a:bodyPr/>
          <a:lstStyle/>
          <a:p>
            <a:pPr marL="0" indent="0">
              <a:buNone/>
            </a:pPr>
            <a:r>
              <a:rPr lang="nl-NL" b="1" i="1" dirty="0"/>
              <a:t>We gaan behangen</a:t>
            </a:r>
          </a:p>
          <a:p>
            <a:pPr marL="0" indent="0">
              <a:buNone/>
            </a:pPr>
            <a:endParaRPr lang="nl-NL" b="1" i="1" dirty="0"/>
          </a:p>
          <a:p>
            <a:r>
              <a:rPr lang="nl-NL" sz="2400" dirty="0"/>
              <a:t>Structuur</a:t>
            </a:r>
          </a:p>
          <a:p>
            <a:r>
              <a:rPr lang="nl-NL" sz="2400" dirty="0"/>
              <a:t>Vastleggen </a:t>
            </a:r>
          </a:p>
          <a:p>
            <a:r>
              <a:rPr lang="nl-NL" sz="2400" dirty="0"/>
              <a:t>Reflectie </a:t>
            </a:r>
          </a:p>
          <a:p>
            <a:r>
              <a:rPr lang="nl-NL" sz="2400" dirty="0"/>
              <a:t>Gespreksstof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dirty="0"/>
              <a:t>Maak een ‘virtuele behangrol’ voor je project: zorg voor </a:t>
            </a:r>
            <a:r>
              <a:rPr lang="nl-NL" sz="2400" u="sng" dirty="0"/>
              <a:t>regelmatige</a:t>
            </a:r>
            <a:r>
              <a:rPr lang="nl-NL" sz="2400" dirty="0"/>
              <a:t> actualisatie in Teams. </a:t>
            </a:r>
          </a:p>
          <a:p>
            <a:pPr marL="0" indent="0">
              <a:buNone/>
            </a:pPr>
            <a:endParaRPr lang="nl-NL" b="1" i="1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283F53B-0DD9-4757-8177-5805498C11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6300" y="1811458"/>
            <a:ext cx="3933764" cy="2950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108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63A3F-3077-44A4-A762-E59C7D54F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Projectmanagement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E3FA2AF7-08FD-49E5-B03C-E4B64CFEE31D}"/>
              </a:ext>
            </a:extLst>
          </p:cNvPr>
          <p:cNvSpPr txBox="1"/>
          <p:nvPr/>
        </p:nvSpPr>
        <p:spPr>
          <a:xfrm>
            <a:off x="436228" y="1518436"/>
            <a:ext cx="11456565" cy="497443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dirty="0">
                <a:solidFill>
                  <a:schemeClr val="accent6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Fase 1 - </a:t>
            </a:r>
            <a:r>
              <a:rPr lang="nl-NL" sz="2000" b="1" i="1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initiatief</a:t>
            </a:r>
            <a:r>
              <a:rPr lang="nl-NL" sz="2000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: </a:t>
            </a:r>
            <a:r>
              <a:rPr lang="nl-NL" sz="2000" dirty="0">
                <a:latin typeface="Calibri"/>
                <a:ea typeface="Calibri" panose="020F0502020204030204" pitchFamily="34" charset="0"/>
                <a:cs typeface="Times New Roman"/>
              </a:rPr>
              <a:t>	</a:t>
            </a:r>
            <a:r>
              <a:rPr lang="nl-NL" sz="2000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week 1, 2: opdracht verkennen, onderzoek op inhoud/thema &amp; onderzoek 				naar doelgroep voor de community + LA 1</a:t>
            </a:r>
            <a:r>
              <a:rPr lang="nl-NL" sz="2000" dirty="0">
                <a:latin typeface="Calibri"/>
                <a:ea typeface="Calibri" panose="020F0502020204030204" pitchFamily="34" charset="0"/>
                <a:cs typeface="Times New Roman"/>
              </a:rPr>
              <a:t> + samenwerkingsovereenkomst. </a:t>
            </a:r>
            <a:endParaRPr lang="nl-N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dirty="0"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Fase 2 - </a:t>
            </a:r>
            <a:r>
              <a:rPr lang="nl-NL" sz="2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uitwerken</a:t>
            </a:r>
            <a:r>
              <a:rPr lang="nl-N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	week 3, 4 &amp; 5: </a:t>
            </a:r>
            <a:r>
              <a:rPr lang="nl-N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nl-N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 moet er allemaal gebeuren: actielijstjes maken en 					uitvoeren volgens een planningen, draaiboek maken voor de bijeenkomst = 				alle voorbereiding voor de uitvoering van de werving en bijeenkomst</a:t>
            </a:r>
            <a:r>
              <a:rPr lang="nl-N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LA 2</a:t>
            </a:r>
            <a:endParaRPr lang="nl-N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dirty="0"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Fase 3 -</a:t>
            </a:r>
            <a:r>
              <a:rPr lang="nl-N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2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uitvoeren</a:t>
            </a:r>
            <a:r>
              <a:rPr lang="nl-N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	week 6, 7 &amp; 8: uitvoeren van de werving en verder voorbereiden van de 				bijeenkomst in week 7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dirty="0"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Fase 4 </a:t>
            </a:r>
            <a:r>
              <a:rPr lang="nl-NL" sz="2000" dirty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nl-NL" sz="2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evalueren/overdragen</a:t>
            </a:r>
            <a:r>
              <a:rPr lang="nl-N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8 en 9: evalueren bijeenkomst en verwerken in projectbeschrijving en 					wensenkaart maken. </a:t>
            </a:r>
            <a:br>
              <a:rPr lang="nl-N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756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E886602B-75E8-4C04-9600-5C958C59E6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0496" y="869749"/>
            <a:ext cx="5486400" cy="509587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i="1"/>
              <a:t>Projectfases</a:t>
            </a:r>
            <a:r>
              <a:rPr lang="nl-NL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81447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63A3F-3077-44A4-A762-E59C7D54F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Projectmanagement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92E40767-A9EC-44B1-8249-EA3C2FB102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876965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  <a:defRPr/>
            </a:pPr>
            <a:r>
              <a:rPr lang="nl-NL" sz="2000" b="1" i="1" dirty="0"/>
              <a:t>Vragen vooraf aan het project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2000" b="1" dirty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2000" dirty="0" err="1"/>
              <a:t>Waar</a:t>
            </a:r>
            <a:r>
              <a:rPr lang="en-US" sz="2000" dirty="0"/>
              <a:t> </a:t>
            </a:r>
            <a:r>
              <a:rPr lang="en-US" sz="2000" dirty="0" err="1"/>
              <a:t>vindt</a:t>
            </a:r>
            <a:r>
              <a:rPr lang="en-US" sz="2000" dirty="0"/>
              <a:t> het project </a:t>
            </a:r>
            <a:r>
              <a:rPr lang="en-US" sz="2000" dirty="0" err="1"/>
              <a:t>plaats</a:t>
            </a:r>
            <a:r>
              <a:rPr lang="en-US" sz="2000" dirty="0"/>
              <a:t>?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2000" dirty="0"/>
              <a:t>Wat </a:t>
            </a:r>
            <a:r>
              <a:rPr lang="en-US" sz="2000" dirty="0" err="1"/>
              <a:t>leveren</a:t>
            </a:r>
            <a:r>
              <a:rPr lang="en-US" sz="2000" dirty="0"/>
              <a:t> we </a:t>
            </a:r>
            <a:r>
              <a:rPr lang="en-US" sz="2000" dirty="0" err="1"/>
              <a:t>als</a:t>
            </a:r>
            <a:r>
              <a:rPr lang="en-US" sz="2000" dirty="0"/>
              <a:t> </a:t>
            </a:r>
            <a:r>
              <a:rPr lang="en-US" sz="2000" dirty="0" err="1"/>
              <a:t>eindresultaat</a:t>
            </a:r>
            <a:r>
              <a:rPr lang="en-US" sz="2000" dirty="0"/>
              <a:t> op?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waarom</a:t>
            </a:r>
            <a:r>
              <a:rPr lang="en-US" sz="2000" dirty="0"/>
              <a:t>?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2000" dirty="0"/>
              <a:t>Wat </a:t>
            </a:r>
            <a:r>
              <a:rPr lang="en-US" sz="2000" dirty="0" err="1"/>
              <a:t>moeten</a:t>
            </a:r>
            <a:r>
              <a:rPr lang="en-US" sz="2000" dirty="0"/>
              <a:t> we </a:t>
            </a:r>
            <a:r>
              <a:rPr lang="en-US" sz="2000" dirty="0" err="1"/>
              <a:t>ervoor</a:t>
            </a:r>
            <a:r>
              <a:rPr lang="en-US" sz="2000" dirty="0"/>
              <a:t> </a:t>
            </a:r>
            <a:r>
              <a:rPr lang="en-US" sz="2000" dirty="0" err="1"/>
              <a:t>doen</a:t>
            </a:r>
            <a:r>
              <a:rPr lang="en-US" sz="2000" dirty="0"/>
              <a:t>?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2000" dirty="0"/>
              <a:t>Wat </a:t>
            </a:r>
            <a:r>
              <a:rPr lang="en-US" sz="2000" dirty="0" err="1"/>
              <a:t>doen</a:t>
            </a:r>
            <a:r>
              <a:rPr lang="en-US" sz="2000" dirty="0"/>
              <a:t> we </a:t>
            </a:r>
            <a:r>
              <a:rPr lang="en-US" sz="2000" dirty="0" err="1"/>
              <a:t>nog</a:t>
            </a:r>
            <a:r>
              <a:rPr lang="en-US" sz="2000" dirty="0"/>
              <a:t> net </a:t>
            </a:r>
            <a:r>
              <a:rPr lang="en-US" sz="2000" dirty="0" err="1"/>
              <a:t>wel</a:t>
            </a:r>
            <a:r>
              <a:rPr lang="en-US" sz="2000" dirty="0"/>
              <a:t>, </a:t>
            </a:r>
            <a:r>
              <a:rPr lang="en-US" sz="2000" dirty="0" err="1"/>
              <a:t>en</a:t>
            </a:r>
            <a:r>
              <a:rPr lang="en-US" sz="2000" dirty="0"/>
              <a:t> wat net </a:t>
            </a:r>
            <a:r>
              <a:rPr lang="en-US" sz="2000" dirty="0" err="1"/>
              <a:t>niet</a:t>
            </a:r>
            <a:r>
              <a:rPr lang="en-US" sz="2000" dirty="0"/>
              <a:t> </a:t>
            </a:r>
            <a:r>
              <a:rPr lang="en-US" sz="2000" dirty="0" err="1"/>
              <a:t>meer</a:t>
            </a:r>
            <a:r>
              <a:rPr lang="en-US" sz="2000" dirty="0"/>
              <a:t>?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2000" dirty="0"/>
              <a:t>Wat </a:t>
            </a:r>
            <a:r>
              <a:rPr lang="en-US" sz="2000" dirty="0" err="1"/>
              <a:t>leveren</a:t>
            </a:r>
            <a:r>
              <a:rPr lang="en-US" sz="2000" dirty="0"/>
              <a:t> we op </a:t>
            </a:r>
            <a:r>
              <a:rPr lang="en-US" sz="2000" dirty="0" err="1"/>
              <a:t>als</a:t>
            </a:r>
            <a:r>
              <a:rPr lang="en-US" sz="2000" dirty="0"/>
              <a:t> </a:t>
            </a:r>
            <a:r>
              <a:rPr lang="en-US" sz="2000" dirty="0" err="1"/>
              <a:t>tussenproducten</a:t>
            </a:r>
            <a:r>
              <a:rPr lang="en-US" sz="2000" dirty="0"/>
              <a:t>?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2000" dirty="0"/>
              <a:t>Hoe </a:t>
            </a:r>
            <a:r>
              <a:rPr lang="en-US" sz="2000" dirty="0" err="1"/>
              <a:t>zorgen</a:t>
            </a:r>
            <a:r>
              <a:rPr lang="en-US" sz="2000" dirty="0"/>
              <a:t> we voor </a:t>
            </a:r>
            <a:r>
              <a:rPr lang="en-US" sz="2000" dirty="0" err="1"/>
              <a:t>kwaliteit</a:t>
            </a:r>
            <a:r>
              <a:rPr lang="en-US" sz="2000" dirty="0"/>
              <a:t>?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2000" dirty="0"/>
              <a:t>Wie </a:t>
            </a:r>
            <a:r>
              <a:rPr lang="en-US" sz="2000" dirty="0" err="1"/>
              <a:t>helpt</a:t>
            </a:r>
            <a:r>
              <a:rPr lang="en-US" sz="2000" dirty="0"/>
              <a:t> mee?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2000" dirty="0" err="1"/>
              <a:t>Wanneer</a:t>
            </a:r>
            <a:r>
              <a:rPr lang="en-US" sz="2000" dirty="0"/>
              <a:t> </a:t>
            </a:r>
            <a:r>
              <a:rPr lang="en-US" sz="2000" dirty="0" err="1"/>
              <a:t>gaat</a:t>
            </a:r>
            <a:r>
              <a:rPr lang="en-US" sz="2000" dirty="0"/>
              <a:t> </a:t>
            </a:r>
            <a:r>
              <a:rPr lang="en-US" sz="2000" dirty="0" err="1"/>
              <a:t>wie</a:t>
            </a:r>
            <a:r>
              <a:rPr lang="en-US" sz="2000" dirty="0"/>
              <a:t> wat </a:t>
            </a:r>
            <a:r>
              <a:rPr lang="en-US" sz="2000" dirty="0" err="1"/>
              <a:t>doen</a:t>
            </a:r>
            <a:r>
              <a:rPr lang="en-US" sz="2000" dirty="0"/>
              <a:t>?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2000" dirty="0"/>
              <a:t>Wat </a:t>
            </a:r>
            <a:r>
              <a:rPr lang="en-US" sz="2000" dirty="0" err="1"/>
              <a:t>kost</a:t>
            </a:r>
            <a:r>
              <a:rPr lang="en-US" sz="2000" dirty="0"/>
              <a:t> het project </a:t>
            </a:r>
            <a:r>
              <a:rPr lang="en-US" sz="2000" dirty="0" err="1"/>
              <a:t>en</a:t>
            </a:r>
            <a:r>
              <a:rPr lang="en-US" sz="2000" dirty="0"/>
              <a:t> wat </a:t>
            </a:r>
            <a:r>
              <a:rPr lang="en-US" sz="2000" dirty="0" err="1"/>
              <a:t>levert</a:t>
            </a:r>
            <a:r>
              <a:rPr lang="en-US" sz="2000" dirty="0"/>
              <a:t> het op?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2000" dirty="0" err="1"/>
              <a:t>Welke</a:t>
            </a:r>
            <a:r>
              <a:rPr lang="en-US" sz="2000" dirty="0"/>
              <a:t> </a:t>
            </a:r>
            <a:r>
              <a:rPr lang="en-US" sz="2000" dirty="0" err="1"/>
              <a:t>bedreigingen</a:t>
            </a:r>
            <a:r>
              <a:rPr lang="en-US" sz="2000" dirty="0"/>
              <a:t> </a:t>
            </a:r>
            <a:r>
              <a:rPr lang="en-US" sz="2000" dirty="0" err="1"/>
              <a:t>zijn</a:t>
            </a:r>
            <a:r>
              <a:rPr lang="en-US" sz="2000" dirty="0"/>
              <a:t> er?</a:t>
            </a:r>
          </a:p>
          <a:p>
            <a:pPr>
              <a:lnSpc>
                <a:spcPct val="80000"/>
              </a:lnSpc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8925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63A3F-3077-44A4-A762-E59C7D54F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Projectmanagement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4DE1D296-CEA3-49B1-A3C1-7B886522C9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636" y="1811681"/>
            <a:ext cx="6552728" cy="3889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543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63A3F-3077-44A4-A762-E59C7D54F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Projectmanagement</a:t>
            </a:r>
          </a:p>
        </p:txBody>
      </p:sp>
      <p:grpSp>
        <p:nvGrpSpPr>
          <p:cNvPr id="6" name="Groep 5">
            <a:extLst>
              <a:ext uri="{FF2B5EF4-FFF2-40B4-BE49-F238E27FC236}">
                <a16:creationId xmlns:a16="http://schemas.microsoft.com/office/drawing/2014/main" id="{E840F5AC-B2D6-43DD-9AC6-FA28BA038354}"/>
              </a:ext>
            </a:extLst>
          </p:cNvPr>
          <p:cNvGrpSpPr/>
          <p:nvPr/>
        </p:nvGrpSpPr>
        <p:grpSpPr>
          <a:xfrm>
            <a:off x="2819636" y="1770117"/>
            <a:ext cx="6552728" cy="3889334"/>
            <a:chOff x="2819636" y="1770117"/>
            <a:chExt cx="6552728" cy="3889334"/>
          </a:xfrm>
        </p:grpSpPr>
        <p:pic>
          <p:nvPicPr>
            <p:cNvPr id="7" name="Afbeelding 6">
              <a:extLst>
                <a:ext uri="{FF2B5EF4-FFF2-40B4-BE49-F238E27FC236}">
                  <a16:creationId xmlns:a16="http://schemas.microsoft.com/office/drawing/2014/main" id="{554B2BB8-D728-4D25-8A04-E21F3BBCDB4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819636" y="1770117"/>
              <a:ext cx="6552728" cy="3889334"/>
            </a:xfrm>
            <a:prstGeom prst="rect">
              <a:avLst/>
            </a:prstGeom>
          </p:spPr>
        </p:pic>
        <p:pic>
          <p:nvPicPr>
            <p:cNvPr id="8" name="Afbeelding 7">
              <a:extLst>
                <a:ext uri="{FF2B5EF4-FFF2-40B4-BE49-F238E27FC236}">
                  <a16:creationId xmlns:a16="http://schemas.microsoft.com/office/drawing/2014/main" id="{A4316655-CBE0-463B-8899-FF5CE572EEA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 t="34424"/>
            <a:stretch/>
          </p:blipFill>
          <p:spPr>
            <a:xfrm>
              <a:off x="2819636" y="3108960"/>
              <a:ext cx="6552728" cy="255049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73182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 Achtergronden </a:t>
            </a:r>
          </a:p>
        </p:txBody>
      </p:sp>
      <p:sp>
        <p:nvSpPr>
          <p:cNvPr id="6" name="Rechthoek 5"/>
          <p:cNvSpPr/>
          <p:nvPr/>
        </p:nvSpPr>
        <p:spPr>
          <a:xfrm>
            <a:off x="1943100" y="1690688"/>
            <a:ext cx="8305800" cy="393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NL" sz="2000" b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Achtergronden</a:t>
            </a:r>
            <a:endParaRPr lang="nl-NL" sz="200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nl-NL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 is omschreven in welke omgeving het project zich afspeelt. Hierin is minimaal omschreven: </a:t>
            </a:r>
          </a:p>
          <a:p>
            <a:pPr>
              <a:spcAft>
                <a:spcPts val="0"/>
              </a:spcAft>
            </a:pPr>
            <a:endParaRPr lang="nl-NL" sz="200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naam van het project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nl-NL" sz="200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Opdrachtgever (wie betaalt het project en keurt het plan van aanpak goed)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nl-NL" sz="200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Opdrachtnemer (wie verantwoordelijk is voor de uitvoering van het project)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nl-NL" sz="200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Beschrijving van de organisatie waar het project zich afspeelt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nl-NL" sz="200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Stakeholders (wie heeft er een belang bij het project)</a:t>
            </a:r>
            <a:endParaRPr lang="nl-NL" sz="200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538948"/>
      </p:ext>
    </p:extLst>
  </p:cSld>
  <p:clrMapOvr>
    <a:masterClrMapping/>
  </p:clrMapOvr>
</p:sld>
</file>

<file path=ppt/theme/theme1.xml><?xml version="1.0" encoding="utf-8"?>
<a:theme xmlns:a="http://schemas.openxmlformats.org/drawingml/2006/main" name="Thema1">
  <a:themeElements>
    <a:clrScheme name="Aangepast 1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BDEA1A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848D2DA3-4BAC-4590-9F3A-C04EAD61AF1C}" vid="{84936BD3-994A-46F0-BAD8-245BDD45B96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E0517EB-918A-4F91-B474-4547F2D83E5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6614168-1363-41D5-B64A-FC595DA39B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D7DE6F1-65E5-4742-993C-166C160C650C}">
  <ds:schemaRefs>
    <ds:schemaRef ds:uri="http://schemas.microsoft.com/office/2006/documentManagement/types"/>
    <ds:schemaRef ds:uri="http://www.w3.org/XML/1998/namespace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schemas.microsoft.com/office/infopath/2007/PartnerControls"/>
    <ds:schemaRef ds:uri="47a28104-336f-447d-946e-e305ac2bcd47"/>
    <ds:schemaRef ds:uri="34354c1b-6b8c-435b-ad50-990538c19557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529</TotalTime>
  <Words>478</Words>
  <Application>Microsoft Office PowerPoint</Application>
  <PresentationFormat>Breedbeeld</PresentationFormat>
  <Paragraphs>91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Symbol</vt:lpstr>
      <vt:lpstr>Wingdings</vt:lpstr>
      <vt:lpstr>Thema1</vt:lpstr>
      <vt:lpstr>Projectmanagement </vt:lpstr>
      <vt:lpstr>Projectmanagement</vt:lpstr>
      <vt:lpstr>Projectmanagement</vt:lpstr>
      <vt:lpstr>Projectmanagement</vt:lpstr>
      <vt:lpstr>Projectfases </vt:lpstr>
      <vt:lpstr>Projectmanagement</vt:lpstr>
      <vt:lpstr>Projectmanagement</vt:lpstr>
      <vt:lpstr>Projectmanagement</vt:lpstr>
      <vt:lpstr>1 Achtergronden </vt:lpstr>
      <vt:lpstr>1 Achtergronden</vt:lpstr>
      <vt:lpstr>1 Achtergronden</vt:lpstr>
      <vt:lpstr>2 Projectresultaat – Plan van aanpak</vt:lpstr>
      <vt:lpstr>2 Projectresultaat – Plan van aanpak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MVO</dc:title>
  <dc:creator>Valerie van den Berg</dc:creator>
  <cp:lastModifiedBy>Thomas Noordeloos</cp:lastModifiedBy>
  <cp:revision>4</cp:revision>
  <dcterms:created xsi:type="dcterms:W3CDTF">2020-11-17T12:57:59Z</dcterms:created>
  <dcterms:modified xsi:type="dcterms:W3CDTF">2021-02-03T07:51:53Z</dcterms:modified>
</cp:coreProperties>
</file>